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1"/>
  </p:notesMasterIdLst>
  <p:sldIdLst>
    <p:sldId id="256" r:id="rId5"/>
    <p:sldId id="258" r:id="rId6"/>
    <p:sldId id="276" r:id="rId7"/>
    <p:sldId id="279" r:id="rId8"/>
    <p:sldId id="280" r:id="rId9"/>
    <p:sldId id="281" r:id="rId10"/>
    <p:sldId id="277" r:id="rId11"/>
    <p:sldId id="282" r:id="rId12"/>
    <p:sldId id="283" r:id="rId13"/>
    <p:sldId id="284" r:id="rId14"/>
    <p:sldId id="285" r:id="rId15"/>
    <p:sldId id="287" r:id="rId16"/>
    <p:sldId id="267" r:id="rId17"/>
    <p:sldId id="286" r:id="rId18"/>
    <p:sldId id="262" r:id="rId19"/>
    <p:sldId id="26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576" userDrawn="1">
          <p15:clr>
            <a:srgbClr val="A4A3A4"/>
          </p15:clr>
        </p15:guide>
        <p15:guide id="2" orient="horz" pos="216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3216" autoAdjust="0"/>
  </p:normalViewPr>
  <p:slideViewPr>
    <p:cSldViewPr snapToGrid="0">
      <p:cViewPr varScale="1">
        <p:scale>
          <a:sx n="77" d="100"/>
          <a:sy n="77" d="100"/>
        </p:scale>
        <p:origin x="498" y="72"/>
      </p:cViewPr>
      <p:guideLst>
        <p:guide pos="576"/>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2" d="100"/>
          <a:sy n="62" d="100"/>
        </p:scale>
        <p:origin x="3154" y="7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 Id="rId27" Type="http://schemas.microsoft.com/office/2018/10/relationships/authors" Target="authors.xml"/></Relationships>
</file>

<file path=ppt/diagrams/_rels/data1.xml.rels><?xml version="1.0" encoding="UTF-8" standalone="yes"?>
<Relationships xmlns="http://schemas.openxmlformats.org/package/2006/relationships"><Relationship Id="rId1" Type="http://schemas.openxmlformats.org/officeDocument/2006/relationships/image" Target="../media/image3.PNG"/></Relationships>
</file>

<file path=ppt/diagrams/_rels/data2.xml.rels><?xml version="1.0" encoding="UTF-8" standalone="yes"?>
<Relationships xmlns="http://schemas.openxmlformats.org/package/2006/relationships"><Relationship Id="rId1" Type="http://schemas.openxmlformats.org/officeDocument/2006/relationships/image" Target="../media/image5.PNG"/></Relationships>
</file>

<file path=ppt/diagrams/_rels/data3.xml.rels><?xml version="1.0" encoding="UTF-8" standalone="yes"?>
<Relationships xmlns="http://schemas.openxmlformats.org/package/2006/relationships"><Relationship Id="rId1" Type="http://schemas.openxmlformats.org/officeDocument/2006/relationships/image" Target="../media/image6.PNG"/></Relationships>
</file>

<file path=ppt/diagrams/_rels/data4.xml.rels><?xml version="1.0" encoding="UTF-8" standalone="yes"?>
<Relationships xmlns="http://schemas.openxmlformats.org/package/2006/relationships"><Relationship Id="rId1" Type="http://schemas.openxmlformats.org/officeDocument/2006/relationships/image" Target="../media/image8.PNG"/></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D8915E-DC14-41D6-9BB5-F49E1C265163}" type="doc">
      <dgm:prSet loTypeId="urn:microsoft.com/office/officeart/2016/7/layout/HorizontalActionList" loCatId="list" qsTypeId="urn:microsoft.com/office/officeart/2005/8/quickstyle/simple1" qsCatId="simple" csTypeId="urn:microsoft.com/office/officeart/2005/8/colors/accent1_5" csCatId="accent1" phldr="1"/>
      <dgm:spPr/>
      <dgm:t>
        <a:bodyPr/>
        <a:lstStyle/>
        <a:p>
          <a:endParaRPr lang="en-US"/>
        </a:p>
      </dgm:t>
    </dgm:pt>
    <dgm:pt modelId="{917788B4-4702-452B-A9BF-BD370AC7C91D}" type="pres">
      <dgm:prSet presAssocID="{0DD8915E-DC14-41D6-9BB5-F49E1C265163}" presName="Name0" presStyleCnt="0">
        <dgm:presLayoutVars>
          <dgm:dir/>
          <dgm:animLvl val="lvl"/>
          <dgm:resizeHandles val="exact"/>
        </dgm:presLayoutVars>
      </dgm:prSet>
      <dgm:spPr/>
    </dgm:pt>
  </dgm:ptLst>
  <dgm:cxnLst>
    <dgm:cxn modelId="{E440549C-0098-4200-80A6-FF88137F160F}" type="presOf" srcId="{0DD8915E-DC14-41D6-9BB5-F49E1C265163}" destId="{917788B4-4702-452B-A9BF-BD370AC7C91D}" srcOrd="0" destOrd="0" presId="urn:microsoft.com/office/officeart/2016/7/layout/HorizontalActionList"/>
  </dgm:cxnLst>
  <dgm:bg>
    <a:blipFill>
      <a:blip xmlns:r="http://schemas.openxmlformats.org/officeDocument/2006/relationships" r:embed="rId1">
        <a:extLst>
          <a:ext uri="{28A0092B-C50C-407E-A947-70E740481C1C}">
            <a14:useLocalDpi xmlns:a14="http://schemas.microsoft.com/office/drawing/2010/main" val="0"/>
          </a:ext>
        </a:extLst>
      </a:blip>
      <a:stretch>
        <a:fillRect/>
      </a:stretch>
    </a:blip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DD8915E-DC14-41D6-9BB5-F49E1C265163}" type="doc">
      <dgm:prSet loTypeId="urn:microsoft.com/office/officeart/2016/7/layout/HorizontalActionList" loCatId="list" qsTypeId="urn:microsoft.com/office/officeart/2005/8/quickstyle/simple1" qsCatId="simple" csTypeId="urn:microsoft.com/office/officeart/2005/8/colors/accent1_5" csCatId="accent1" phldr="1"/>
      <dgm:spPr/>
      <dgm:t>
        <a:bodyPr/>
        <a:lstStyle/>
        <a:p>
          <a:endParaRPr lang="en-US"/>
        </a:p>
      </dgm:t>
    </dgm:pt>
    <dgm:pt modelId="{917788B4-4702-452B-A9BF-BD370AC7C91D}" type="pres">
      <dgm:prSet presAssocID="{0DD8915E-DC14-41D6-9BB5-F49E1C265163}" presName="Name0" presStyleCnt="0">
        <dgm:presLayoutVars>
          <dgm:dir/>
          <dgm:animLvl val="lvl"/>
          <dgm:resizeHandles val="exact"/>
        </dgm:presLayoutVars>
      </dgm:prSet>
      <dgm:spPr/>
    </dgm:pt>
  </dgm:ptLst>
  <dgm:cxnLst>
    <dgm:cxn modelId="{E440549C-0098-4200-80A6-FF88137F160F}" type="presOf" srcId="{0DD8915E-DC14-41D6-9BB5-F49E1C265163}" destId="{917788B4-4702-452B-A9BF-BD370AC7C91D}" srcOrd="0" destOrd="0" presId="urn:microsoft.com/office/officeart/2016/7/layout/HorizontalActionList"/>
  </dgm:cxnLst>
  <dgm:bg>
    <a:blipFill>
      <a:blip xmlns:r="http://schemas.openxmlformats.org/officeDocument/2006/relationships" r:embed="rId1">
        <a:extLst>
          <a:ext uri="{28A0092B-C50C-407E-A947-70E740481C1C}">
            <a14:useLocalDpi xmlns:a14="http://schemas.microsoft.com/office/drawing/2010/main" val="0"/>
          </a:ext>
        </a:extLst>
      </a:blip>
      <a:stretch>
        <a:fillRect/>
      </a:stretch>
    </a:blip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DD8915E-DC14-41D6-9BB5-F49E1C265163}" type="doc">
      <dgm:prSet loTypeId="urn:microsoft.com/office/officeart/2016/7/layout/HorizontalActionList" loCatId="list" qsTypeId="urn:microsoft.com/office/officeart/2005/8/quickstyle/simple1" qsCatId="simple" csTypeId="urn:microsoft.com/office/officeart/2005/8/colors/accent1_5" csCatId="accent1" phldr="1"/>
      <dgm:spPr/>
      <dgm:t>
        <a:bodyPr/>
        <a:lstStyle/>
        <a:p>
          <a:endParaRPr lang="en-US"/>
        </a:p>
      </dgm:t>
    </dgm:pt>
    <dgm:pt modelId="{917788B4-4702-452B-A9BF-BD370AC7C91D}" type="pres">
      <dgm:prSet presAssocID="{0DD8915E-DC14-41D6-9BB5-F49E1C265163}" presName="Name0" presStyleCnt="0">
        <dgm:presLayoutVars>
          <dgm:dir/>
          <dgm:animLvl val="lvl"/>
          <dgm:resizeHandles val="exact"/>
        </dgm:presLayoutVars>
      </dgm:prSet>
      <dgm:spPr/>
    </dgm:pt>
  </dgm:ptLst>
  <dgm:cxnLst>
    <dgm:cxn modelId="{E440549C-0098-4200-80A6-FF88137F160F}" type="presOf" srcId="{0DD8915E-DC14-41D6-9BB5-F49E1C265163}" destId="{917788B4-4702-452B-A9BF-BD370AC7C91D}" srcOrd="0" destOrd="0" presId="urn:microsoft.com/office/officeart/2016/7/layout/HorizontalActionList"/>
  </dgm:cxnLst>
  <dgm:bg>
    <a:blipFill>
      <a:blip xmlns:r="http://schemas.openxmlformats.org/officeDocument/2006/relationships" r:embed="rId1">
        <a:extLst>
          <a:ext uri="{28A0092B-C50C-407E-A947-70E740481C1C}">
            <a14:useLocalDpi xmlns:a14="http://schemas.microsoft.com/office/drawing/2010/main" val="0"/>
          </a:ext>
        </a:extLst>
      </a:blip>
      <a:stretch>
        <a:fillRect/>
      </a:stretch>
    </a:blip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DD8915E-DC14-41D6-9BB5-F49E1C265163}" type="doc">
      <dgm:prSet loTypeId="urn:microsoft.com/office/officeart/2016/7/layout/HorizontalActionList" loCatId="list" qsTypeId="urn:microsoft.com/office/officeart/2005/8/quickstyle/simple1" qsCatId="simple" csTypeId="urn:microsoft.com/office/officeart/2005/8/colors/accent1_5" csCatId="accent1" phldr="1"/>
      <dgm:spPr/>
      <dgm:t>
        <a:bodyPr/>
        <a:lstStyle/>
        <a:p>
          <a:endParaRPr lang="en-US"/>
        </a:p>
      </dgm:t>
    </dgm:pt>
    <dgm:pt modelId="{917788B4-4702-452B-A9BF-BD370AC7C91D}" type="pres">
      <dgm:prSet presAssocID="{0DD8915E-DC14-41D6-9BB5-F49E1C265163}" presName="Name0" presStyleCnt="0">
        <dgm:presLayoutVars>
          <dgm:dir/>
          <dgm:animLvl val="lvl"/>
          <dgm:resizeHandles val="exact"/>
        </dgm:presLayoutVars>
      </dgm:prSet>
      <dgm:spPr/>
    </dgm:pt>
  </dgm:ptLst>
  <dgm:cxnLst>
    <dgm:cxn modelId="{E440549C-0098-4200-80A6-FF88137F160F}" type="presOf" srcId="{0DD8915E-DC14-41D6-9BB5-F49E1C265163}" destId="{917788B4-4702-452B-A9BF-BD370AC7C91D}" srcOrd="0" destOrd="0" presId="urn:microsoft.com/office/officeart/2016/7/layout/HorizontalActionList"/>
  </dgm:cxnLst>
  <dgm:bg>
    <a:blipFill>
      <a:blip xmlns:r="http://schemas.openxmlformats.org/officeDocument/2006/relationships" r:embed="rId1">
        <a:extLst>
          <a:ext uri="{28A0092B-C50C-407E-A947-70E740481C1C}">
            <a14:useLocalDpi xmlns:a14="http://schemas.microsoft.com/office/drawing/2010/main" val="0"/>
          </a:ext>
        </a:extLst>
      </a:blip>
      <a:stretch>
        <a:fillRect/>
      </a:stretch>
    </a:blip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17.PNG>
</file>

<file path=ppt/media/image18.PNG>
</file>

<file path=ppt/media/image19.PNG>
</file>

<file path=ppt/media/image2.jpeg>
</file>

<file path=ppt/media/image20.jpe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B7FD71-DE7D-47EA-BD5F-935596C85A92}" type="datetimeFigureOut">
              <a:rPr lang="en-US" smtClean="0"/>
              <a:t>4/28/2023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B89DD0-1E8D-4B61-ADE9-B87318B81BF8}" type="slidenum">
              <a:rPr lang="en-US" smtClean="0"/>
              <a:t>‹#›</a:t>
            </a:fld>
            <a:endParaRPr lang="en-US" dirty="0"/>
          </a:p>
        </p:txBody>
      </p:sp>
    </p:spTree>
    <p:extLst>
      <p:ext uri="{BB962C8B-B14F-4D97-AF65-F5344CB8AC3E}">
        <p14:creationId xmlns:p14="http://schemas.microsoft.com/office/powerpoint/2010/main" val="23185349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B89DD0-1E8D-4B61-ADE9-B87318B81BF8}" type="slidenum">
              <a:rPr lang="en-US" smtClean="0"/>
              <a:t>1</a:t>
            </a:fld>
            <a:endParaRPr lang="en-US" dirty="0"/>
          </a:p>
        </p:txBody>
      </p:sp>
    </p:spTree>
    <p:extLst>
      <p:ext uri="{BB962C8B-B14F-4D97-AF65-F5344CB8AC3E}">
        <p14:creationId xmlns:p14="http://schemas.microsoft.com/office/powerpoint/2010/main" val="32272301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4DF764D-A077-4BED-ABF1-8DF341BC85D7}"/>
              </a:ext>
            </a:extLst>
          </p:cNvPr>
          <p:cNvSpPr>
            <a:spLocks noGrp="1"/>
          </p:cNvSpPr>
          <p:nvPr>
            <p:ph type="pic" sz="quarter" idx="10"/>
          </p:nvPr>
        </p:nvSpPr>
        <p:spPr>
          <a:xfrm>
            <a:off x="458724" y="411480"/>
            <a:ext cx="11274552" cy="6035040"/>
          </a:xfrm>
          <a:solidFill>
            <a:schemeClr val="accent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458724" y="3236493"/>
            <a:ext cx="5149596" cy="1448385"/>
          </a:xfrm>
          <a:solidFill>
            <a:schemeClr val="bg1">
              <a:alpha val="80000"/>
            </a:schemeClr>
          </a:solidFill>
        </p:spPr>
        <p:txBody>
          <a:bodyPr lIns="502920" bIns="137160" anchor="b">
            <a:normAutofit/>
          </a:bodyPr>
          <a:lstStyle>
            <a:lvl1pPr algn="l">
              <a:defRPr sz="3600">
                <a:solidFill>
                  <a:schemeClr val="bg2">
                    <a:lumMod val="50000"/>
                  </a:schemeClr>
                </a:solidFill>
              </a:defRPr>
            </a:lvl1pPr>
          </a:lstStyle>
          <a:p>
            <a:r>
              <a:rPr lang="en-US" dirty="0"/>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458724" y="4684879"/>
            <a:ext cx="5149596" cy="524794"/>
          </a:xfrm>
          <a:solidFill>
            <a:schemeClr val="bg1">
              <a:alpha val="80000"/>
            </a:schemeClr>
          </a:solidFill>
        </p:spPr>
        <p:txBody>
          <a:bodyPr lIns="502920">
            <a:normAutofit/>
          </a:bodyPr>
          <a:lstStyle>
            <a:lvl1pPr marL="0" indent="0" algn="l">
              <a:buNone/>
              <a:defRPr sz="1400" spc="30" baseline="0">
                <a:solidFill>
                  <a:schemeClr val="bg2">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p:txBody>
          <a:bodyPr>
            <a:normAutofit/>
          </a:bodyPr>
          <a:lstStyle>
            <a:lvl1pPr>
              <a:defRPr sz="3600">
                <a:solidFill>
                  <a:schemeClr val="bg2">
                    <a:lumMod val="50000"/>
                  </a:schemeClr>
                </a:solidFill>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457200" y="1825625"/>
            <a:ext cx="11430000" cy="4351338"/>
          </a:xfrm>
        </p:spPr>
        <p:txBody>
          <a:bodyPr/>
          <a:lstStyle>
            <a:lvl1pPr>
              <a:defRPr>
                <a:solidFill>
                  <a:schemeClr val="bg2">
                    <a:lumMod val="50000"/>
                  </a:schemeClr>
                </a:solidFill>
              </a:defRPr>
            </a:lvl1pPr>
            <a:lvl2pPr>
              <a:defRPr>
                <a:solidFill>
                  <a:schemeClr val="bg2">
                    <a:lumMod val="50000"/>
                  </a:schemeClr>
                </a:solidFill>
              </a:defRPr>
            </a:lvl2pPr>
            <a:lvl3pPr>
              <a:defRPr>
                <a:solidFill>
                  <a:schemeClr val="bg2">
                    <a:lumMod val="50000"/>
                  </a:schemeClr>
                </a:solidFill>
              </a:defRPr>
            </a:lvl3pPr>
            <a:lvl4pPr>
              <a:defRPr>
                <a:solidFill>
                  <a:schemeClr val="bg2">
                    <a:lumMod val="50000"/>
                  </a:schemeClr>
                </a:solidFill>
              </a:defRPr>
            </a:lvl4pPr>
            <a:lvl5pPr>
              <a:defRPr>
                <a:solidFill>
                  <a:schemeClr val="bg2">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0DAF765-81DF-4CD4-A737-DDE62C84D09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70C67C45-8307-4F47-91BB-229B740A8CEE}"/>
              </a:ext>
            </a:extLst>
          </p:cNvPr>
          <p:cNvSpPr>
            <a:spLocks noGrp="1"/>
          </p:cNvSpPr>
          <p:nvPr>
            <p:ph type="ftr" sz="quarter" idx="11"/>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97D8F83D-D593-4D91-ADFA-C49B8378676D}"/>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2776643-6C33-46CD-A918-AB0CEA571F00}"/>
              </a:ext>
            </a:extLst>
          </p:cNvPr>
          <p:cNvSpPr/>
          <p:nvPr userDrawn="1"/>
        </p:nvSpPr>
        <p:spPr>
          <a:xfrm>
            <a:off x="6086475" y="1682496"/>
            <a:ext cx="5638800" cy="4572000"/>
          </a:xfrm>
          <a:prstGeom prst="rect">
            <a:avLst/>
          </a:prstGeom>
          <a:solidFill>
            <a:schemeClr val="accent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FB6E62D2-A055-4712-92CC-4B02419D51FB}"/>
              </a:ext>
            </a:extLst>
          </p:cNvPr>
          <p:cNvSpPr/>
          <p:nvPr userDrawn="1"/>
        </p:nvSpPr>
        <p:spPr>
          <a:xfrm>
            <a:off x="457200" y="1681163"/>
            <a:ext cx="5638800" cy="4572000"/>
          </a:xfrm>
          <a:prstGeom prst="rect">
            <a:avLst/>
          </a:prstGeom>
          <a:solidFill>
            <a:schemeClr val="accent2">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hasCustomPrompt="1"/>
          </p:nvPr>
        </p:nvSpPr>
        <p:spPr>
          <a:xfrm>
            <a:off x="457200" y="365125"/>
            <a:ext cx="10515600" cy="1325563"/>
          </a:xfrm>
        </p:spPr>
        <p:txBody>
          <a:bodyPr/>
          <a:lstStyle>
            <a:lvl1pPr>
              <a:defRPr/>
            </a:lvl1pPr>
          </a:lstStyle>
          <a:p>
            <a:r>
              <a:rPr lang="en-US" dirty="0"/>
              <a:t>CLICK TO ADD TITLE</a:t>
            </a:r>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hasCustomPrompt="1"/>
          </p:nvPr>
        </p:nvSpPr>
        <p:spPr>
          <a:xfrm>
            <a:off x="1289640" y="1844259"/>
            <a:ext cx="3657600" cy="823912"/>
          </a:xfrm>
        </p:spPr>
        <p:txBody>
          <a:bodyPr anchor="ctr" anchorCtr="0">
            <a:normAutofit/>
          </a:bodyPr>
          <a:lstStyle>
            <a:lvl1pPr marL="0" indent="0">
              <a:buNone/>
              <a:defRPr sz="20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1289640" y="2668171"/>
            <a:ext cx="3657600" cy="3684588"/>
          </a:xfrm>
        </p:spPr>
        <p:txBody>
          <a:bodyPr>
            <a:normAutofit/>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hasCustomPrompt="1"/>
          </p:nvPr>
        </p:nvSpPr>
        <p:spPr>
          <a:xfrm>
            <a:off x="6780133" y="1808163"/>
            <a:ext cx="4703841" cy="823912"/>
          </a:xfrm>
        </p:spPr>
        <p:txBody>
          <a:bodyPr anchor="ctr" anchorCtr="0">
            <a:normAutofit/>
          </a:bodyPr>
          <a:lstStyle>
            <a:lvl1pPr marL="0" indent="0">
              <a:buNone/>
              <a:defRPr sz="20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780134" y="2632075"/>
            <a:ext cx="3657600" cy="3684588"/>
          </a:xfrm>
        </p:spPr>
        <p:txBody>
          <a:bodyPr>
            <a:normAutofit/>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B3940682-7091-4427-B158-074D4A471374}"/>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82215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3 column">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24C89FBE-3029-4F92-8308-F830BB1420FF}"/>
              </a:ext>
              <a:ext uri="{C183D7F6-B498-43B3-948B-1728B52AA6E4}">
                <adec:decorative xmlns:adec="http://schemas.microsoft.com/office/drawing/2017/decorative" val="1"/>
              </a:ext>
            </a:extLst>
          </p:cNvPr>
          <p:cNvSpPr/>
          <p:nvPr userDrawn="1"/>
        </p:nvSpPr>
        <p:spPr>
          <a:xfrm>
            <a:off x="7958712" y="1681163"/>
            <a:ext cx="3749040" cy="4572000"/>
          </a:xfrm>
          <a:prstGeom prst="rect">
            <a:avLst/>
          </a:prstGeom>
          <a:solidFill>
            <a:schemeClr val="accent2">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E0A4C88-FF32-4096-9EA9-EC22D3682F4C}"/>
              </a:ext>
              <a:ext uri="{C183D7F6-B498-43B3-948B-1728B52AA6E4}">
                <adec:decorative xmlns:adec="http://schemas.microsoft.com/office/drawing/2017/decorative" val="1"/>
              </a:ext>
            </a:extLst>
          </p:cNvPr>
          <p:cNvSpPr/>
          <p:nvPr userDrawn="1"/>
        </p:nvSpPr>
        <p:spPr>
          <a:xfrm>
            <a:off x="4211097" y="1682496"/>
            <a:ext cx="3749040" cy="4572000"/>
          </a:xfrm>
          <a:prstGeom prst="rect">
            <a:avLst/>
          </a:prstGeom>
          <a:solidFill>
            <a:schemeClr val="accent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9437559B-132E-4A6E-ADBE-41DB38EC8048}"/>
              </a:ext>
              <a:ext uri="{C183D7F6-B498-43B3-948B-1728B52AA6E4}">
                <adec:decorative xmlns:adec="http://schemas.microsoft.com/office/drawing/2017/decorative" val="1"/>
              </a:ext>
            </a:extLst>
          </p:cNvPr>
          <p:cNvSpPr/>
          <p:nvPr userDrawn="1"/>
        </p:nvSpPr>
        <p:spPr>
          <a:xfrm>
            <a:off x="463176" y="1681163"/>
            <a:ext cx="3749040" cy="4572000"/>
          </a:xfrm>
          <a:prstGeom prst="rect">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hasCustomPrompt="1"/>
          </p:nvPr>
        </p:nvSpPr>
        <p:spPr>
          <a:xfrm>
            <a:off x="457200" y="365125"/>
            <a:ext cx="10515600" cy="1325563"/>
          </a:xfrm>
        </p:spPr>
        <p:txBody>
          <a:bodyPr/>
          <a:lstStyle>
            <a:lvl1pPr>
              <a:defRPr/>
            </a:lvl1pPr>
          </a:lstStyle>
          <a:p>
            <a:r>
              <a:rPr lang="en-US" dirty="0"/>
              <a:t>CLICK TO ADD TITLE</a:t>
            </a:r>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hasCustomPrompt="1"/>
          </p:nvPr>
        </p:nvSpPr>
        <p:spPr>
          <a:xfrm>
            <a:off x="839788" y="1966913"/>
            <a:ext cx="2971800" cy="823912"/>
          </a:xfrm>
        </p:spPr>
        <p:txBody>
          <a:bodyPr anchor="b" anchorCtr="0">
            <a:noAutofit/>
          </a:bodyPr>
          <a:lstStyle>
            <a:lvl1pPr marL="0" indent="0">
              <a:buNone/>
              <a:defRPr sz="18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39788" y="2790825"/>
            <a:ext cx="2971800" cy="3248025"/>
          </a:xfrm>
        </p:spPr>
        <p:txBody>
          <a:bodyPr>
            <a:normAutofit/>
          </a:bodyPr>
          <a:lstStyle>
            <a:lvl1pPr>
              <a:lnSpc>
                <a:spcPts val="2000"/>
              </a:lnSpc>
              <a:defRPr sz="1400"/>
            </a:lvl1pPr>
            <a:lvl2pPr>
              <a:lnSpc>
                <a:spcPts val="2000"/>
              </a:lnSpc>
              <a:defRPr sz="1400"/>
            </a:lvl2pPr>
            <a:lvl3pPr>
              <a:lnSpc>
                <a:spcPts val="2000"/>
              </a:lnSpc>
              <a:defRPr sz="1400"/>
            </a:lvl3pPr>
            <a:lvl4pPr>
              <a:lnSpc>
                <a:spcPts val="2000"/>
              </a:lnSpc>
              <a:defRPr sz="1400"/>
            </a:lvl4pPr>
            <a:lvl5pPr>
              <a:lnSpc>
                <a:spcPts val="2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hasCustomPrompt="1"/>
          </p:nvPr>
        </p:nvSpPr>
        <p:spPr>
          <a:xfrm>
            <a:off x="4610188" y="1966913"/>
            <a:ext cx="2971800" cy="823912"/>
          </a:xfrm>
        </p:spPr>
        <p:txBody>
          <a:bodyPr anchor="b" anchorCtr="0">
            <a:noAutofit/>
          </a:bodyPr>
          <a:lstStyle>
            <a:lvl1pPr marL="0" indent="0">
              <a:buNone/>
              <a:defRPr sz="18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4610188" y="2790825"/>
            <a:ext cx="2971800" cy="3246120"/>
          </a:xfrm>
        </p:spPr>
        <p:txBody>
          <a:bodyPr>
            <a:normAutofit/>
          </a:bodyPr>
          <a:lstStyle>
            <a:lvl1pPr>
              <a:lnSpc>
                <a:spcPts val="2000"/>
              </a:lnSpc>
              <a:defRPr sz="1400"/>
            </a:lvl1pPr>
            <a:lvl2pPr>
              <a:lnSpc>
                <a:spcPts val="2000"/>
              </a:lnSpc>
              <a:defRPr sz="1400"/>
            </a:lvl2pPr>
            <a:lvl3pPr>
              <a:lnSpc>
                <a:spcPts val="2000"/>
              </a:lnSpc>
              <a:defRPr sz="1400"/>
            </a:lvl3pPr>
            <a:lvl4pPr>
              <a:lnSpc>
                <a:spcPts val="2000"/>
              </a:lnSpc>
              <a:defRPr sz="1400"/>
            </a:lvl4pPr>
            <a:lvl5pPr>
              <a:lnSpc>
                <a:spcPts val="2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4">
            <a:extLst>
              <a:ext uri="{FF2B5EF4-FFF2-40B4-BE49-F238E27FC236}">
                <a16:creationId xmlns:a16="http://schemas.microsoft.com/office/drawing/2014/main" id="{FF7BCB16-19B7-48F6-94CD-563F43988749}"/>
              </a:ext>
            </a:extLst>
          </p:cNvPr>
          <p:cNvSpPr>
            <a:spLocks noGrp="1"/>
          </p:cNvSpPr>
          <p:nvPr>
            <p:ph type="body" sz="quarter" idx="13" hasCustomPrompt="1"/>
          </p:nvPr>
        </p:nvSpPr>
        <p:spPr>
          <a:xfrm>
            <a:off x="8430134" y="1976438"/>
            <a:ext cx="2971800" cy="823912"/>
          </a:xfrm>
        </p:spPr>
        <p:txBody>
          <a:bodyPr anchor="b" anchorCtr="0">
            <a:noAutofit/>
          </a:bodyPr>
          <a:lstStyle>
            <a:lvl1pPr marL="0" indent="0">
              <a:buNone/>
              <a:defRPr sz="18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3" name="Content Placeholder 5">
            <a:extLst>
              <a:ext uri="{FF2B5EF4-FFF2-40B4-BE49-F238E27FC236}">
                <a16:creationId xmlns:a16="http://schemas.microsoft.com/office/drawing/2014/main" id="{8FBB2F8D-6092-468C-BA48-836286C6B7E1}"/>
              </a:ext>
            </a:extLst>
          </p:cNvPr>
          <p:cNvSpPr>
            <a:spLocks noGrp="1"/>
          </p:cNvSpPr>
          <p:nvPr>
            <p:ph sz="quarter" idx="14"/>
          </p:nvPr>
        </p:nvSpPr>
        <p:spPr>
          <a:xfrm>
            <a:off x="8430134" y="2800350"/>
            <a:ext cx="2971800" cy="3246120"/>
          </a:xfrm>
        </p:spPr>
        <p:txBody>
          <a:bodyPr>
            <a:normAutofit/>
          </a:bodyPr>
          <a:lstStyle>
            <a:lvl1pPr>
              <a:lnSpc>
                <a:spcPts val="2000"/>
              </a:lnSpc>
              <a:defRPr sz="1400"/>
            </a:lvl1pPr>
            <a:lvl2pPr>
              <a:lnSpc>
                <a:spcPts val="2000"/>
              </a:lnSpc>
              <a:defRPr sz="1400"/>
            </a:lvl2pPr>
            <a:lvl3pPr>
              <a:lnSpc>
                <a:spcPts val="2000"/>
              </a:lnSpc>
              <a:defRPr sz="1400"/>
            </a:lvl3pPr>
            <a:lvl4pPr>
              <a:lnSpc>
                <a:spcPts val="2000"/>
              </a:lnSpc>
              <a:defRPr sz="1400"/>
            </a:lvl4pPr>
            <a:lvl5pPr>
              <a:lnSpc>
                <a:spcPts val="2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B3940682-7091-4427-B158-074D4A471374}"/>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2125638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Summary">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FE5633F8-C03D-4CEE-BEDD-1B6648554C09}"/>
              </a:ext>
            </a:extLst>
          </p:cNvPr>
          <p:cNvSpPr>
            <a:spLocks noGrp="1"/>
          </p:cNvSpPr>
          <p:nvPr>
            <p:ph type="pic" sz="quarter" idx="14"/>
          </p:nvPr>
        </p:nvSpPr>
        <p:spPr>
          <a:xfrm>
            <a:off x="8622628" y="685800"/>
            <a:ext cx="3200400" cy="5486400"/>
          </a:xfrm>
          <a:solidFill>
            <a:schemeClr val="accent2"/>
          </a:solidFill>
        </p:spPr>
        <p:txBody>
          <a:bodyPr/>
          <a:lstStyle/>
          <a:p>
            <a:r>
              <a:rPr lang="en-US"/>
              <a:t>Click icon to add picture</a:t>
            </a:r>
            <a:endParaRPr lang="en-US" dirty="0"/>
          </a:p>
        </p:txBody>
      </p:sp>
      <p:sp>
        <p:nvSpPr>
          <p:cNvPr id="6" name="Rectangle 5">
            <a:extLst>
              <a:ext uri="{FF2B5EF4-FFF2-40B4-BE49-F238E27FC236}">
                <a16:creationId xmlns:a16="http://schemas.microsoft.com/office/drawing/2014/main" id="{4CA4DC27-A467-4265-AAB1-754D3F86CCAF}"/>
              </a:ext>
              <a:ext uri="{C183D7F6-B498-43B3-948B-1728B52AA6E4}">
                <adec:decorative xmlns:adec="http://schemas.microsoft.com/office/drawing/2017/decorative" val="1"/>
              </a:ext>
            </a:extLst>
          </p:cNvPr>
          <p:cNvSpPr/>
          <p:nvPr userDrawn="1"/>
        </p:nvSpPr>
        <p:spPr>
          <a:xfrm>
            <a:off x="0" y="1"/>
            <a:ext cx="6096000" cy="6858000"/>
          </a:xfrm>
          <a:prstGeom prst="rect">
            <a:avLst/>
          </a:prstGeom>
          <a:solidFill>
            <a:schemeClr val="accent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457200" y="850230"/>
            <a:ext cx="5009147" cy="1325563"/>
          </a:xfrm>
        </p:spPr>
        <p:txBody>
          <a:bodyPr>
            <a:normAutofit/>
          </a:bodyPr>
          <a:lstStyle>
            <a:lvl1pPr>
              <a:defRPr sz="3600">
                <a:solidFill>
                  <a:schemeClr val="bg2">
                    <a:lumMod val="50000"/>
                  </a:schemeClr>
                </a:solidFill>
              </a:defRPr>
            </a:lvl1pPr>
          </a:lstStyle>
          <a:p>
            <a:r>
              <a:rPr lang="en-US" dirty="0"/>
              <a:t>CLICK TO ADD TITLE</a:t>
            </a:r>
          </a:p>
        </p:txBody>
      </p:sp>
      <p:sp>
        <p:nvSpPr>
          <p:cNvPr id="9" name="Text Placeholder 8">
            <a:extLst>
              <a:ext uri="{FF2B5EF4-FFF2-40B4-BE49-F238E27FC236}">
                <a16:creationId xmlns:a16="http://schemas.microsoft.com/office/drawing/2014/main" id="{2C9CC7B6-D9ED-464B-8206-98055EB53FCF}"/>
              </a:ext>
            </a:extLst>
          </p:cNvPr>
          <p:cNvSpPr>
            <a:spLocks noGrp="1"/>
          </p:cNvSpPr>
          <p:nvPr>
            <p:ph type="body" sz="quarter" idx="13"/>
          </p:nvPr>
        </p:nvSpPr>
        <p:spPr>
          <a:xfrm>
            <a:off x="457200" y="2490788"/>
            <a:ext cx="4572000" cy="3536950"/>
          </a:xfrm>
        </p:spPr>
        <p:txBody>
          <a:bodyPr>
            <a:normAutofit/>
          </a:bodyPr>
          <a:lstStyle>
            <a:lvl1pPr marL="0" indent="0">
              <a:lnSpc>
                <a:spcPts val="2400"/>
              </a:lnSpc>
              <a:buNone/>
              <a:defRPr sz="1400" spc="30" baseline="0"/>
            </a:lvl1pPr>
            <a:lvl2pPr marL="457200" indent="0">
              <a:lnSpc>
                <a:spcPts val="2400"/>
              </a:lnSpc>
              <a:buNone/>
              <a:defRPr sz="1400" spc="30" baseline="0"/>
            </a:lvl2pPr>
            <a:lvl3pPr marL="914400" indent="0">
              <a:lnSpc>
                <a:spcPts val="2400"/>
              </a:lnSpc>
              <a:buNone/>
              <a:defRPr sz="1400" spc="30" baseline="0"/>
            </a:lvl3pPr>
            <a:lvl4pPr marL="1371600" indent="0">
              <a:lnSpc>
                <a:spcPts val="2400"/>
              </a:lnSpc>
              <a:buNone/>
              <a:defRPr sz="1400" spc="30" baseline="0"/>
            </a:lvl4pPr>
            <a:lvl5pPr marL="1828800" indent="0">
              <a:lnSpc>
                <a:spcPts val="2400"/>
              </a:lnSpc>
              <a:buNone/>
              <a:defRPr sz="1400" spc="3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Picture Placeholder 12">
            <a:extLst>
              <a:ext uri="{FF2B5EF4-FFF2-40B4-BE49-F238E27FC236}">
                <a16:creationId xmlns:a16="http://schemas.microsoft.com/office/drawing/2014/main" id="{1743C040-0A81-4A38-879D-07BBD184231D}"/>
              </a:ext>
            </a:extLst>
          </p:cNvPr>
          <p:cNvSpPr>
            <a:spLocks noGrp="1"/>
          </p:cNvSpPr>
          <p:nvPr>
            <p:ph type="pic" sz="quarter" idx="15"/>
          </p:nvPr>
        </p:nvSpPr>
        <p:spPr>
          <a:xfrm>
            <a:off x="6781800" y="2492375"/>
            <a:ext cx="2286000" cy="2514600"/>
          </a:xfrm>
          <a:solidFill>
            <a:schemeClr val="accent2"/>
          </a:solidFill>
        </p:spPr>
        <p:txBody>
          <a:bodyPr/>
          <a:lstStyle/>
          <a:p>
            <a:r>
              <a:rPr lang="en-US"/>
              <a:t>Click icon to add picture</a:t>
            </a:r>
            <a:endParaRPr lang="en-US" dirty="0"/>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10" name="Freeform: Shape 9">
            <a:extLst>
              <a:ext uri="{FF2B5EF4-FFF2-40B4-BE49-F238E27FC236}">
                <a16:creationId xmlns:a16="http://schemas.microsoft.com/office/drawing/2014/main" id="{7CBDD4A8-3B48-439C-B601-8D04B8714324}"/>
              </a:ext>
              <a:ext uri="{C183D7F6-B498-43B3-948B-1728B52AA6E4}">
                <adec:decorative xmlns:adec="http://schemas.microsoft.com/office/drawing/2017/decorative" val="1"/>
              </a:ext>
            </a:extLst>
          </p:cNvPr>
          <p:cNvSpPr/>
          <p:nvPr userDrawn="1"/>
        </p:nvSpPr>
        <p:spPr>
          <a:xfrm rot="13547565" flipH="1">
            <a:off x="761136" y="5210984"/>
            <a:ext cx="1044472" cy="908544"/>
          </a:xfrm>
          <a:custGeom>
            <a:avLst/>
            <a:gdLst>
              <a:gd name="connsiteX0" fmla="*/ 2669063 w 3859699"/>
              <a:gd name="connsiteY0" fmla="*/ 2093712 h 3357396"/>
              <a:gd name="connsiteX1" fmla="*/ 2719923 w 3859699"/>
              <a:gd name="connsiteY1" fmla="*/ 2108537 h 3357396"/>
              <a:gd name="connsiteX2" fmla="*/ 2680800 w 3859699"/>
              <a:gd name="connsiteY2" fmla="*/ 2134071 h 3357396"/>
              <a:gd name="connsiteX3" fmla="*/ 2681005 w 3859699"/>
              <a:gd name="connsiteY3" fmla="*/ 2134071 h 3357396"/>
              <a:gd name="connsiteX4" fmla="*/ 2677815 w 3859699"/>
              <a:gd name="connsiteY4" fmla="*/ 2137571 h 3357396"/>
              <a:gd name="connsiteX5" fmla="*/ 2466445 w 3859699"/>
              <a:gd name="connsiteY5" fmla="*/ 2477326 h 3357396"/>
              <a:gd name="connsiteX6" fmla="*/ 2440500 w 3859699"/>
              <a:gd name="connsiteY6" fmla="*/ 2506155 h 3357396"/>
              <a:gd name="connsiteX7" fmla="*/ 2392831 w 3859699"/>
              <a:gd name="connsiteY7" fmla="*/ 2555470 h 3357396"/>
              <a:gd name="connsiteX8" fmla="*/ 2363284 w 3859699"/>
              <a:gd name="connsiteY8" fmla="*/ 2586356 h 3357396"/>
              <a:gd name="connsiteX9" fmla="*/ 2459753 w 3859699"/>
              <a:gd name="connsiteY9" fmla="*/ 2414318 h 3357396"/>
              <a:gd name="connsiteX10" fmla="*/ 2536867 w 3859699"/>
              <a:gd name="connsiteY10" fmla="*/ 2267296 h 3357396"/>
              <a:gd name="connsiteX11" fmla="*/ 2669063 w 3859699"/>
              <a:gd name="connsiteY11" fmla="*/ 2093712 h 3357396"/>
              <a:gd name="connsiteX12" fmla="*/ 2772328 w 3859699"/>
              <a:gd name="connsiteY12" fmla="*/ 1912818 h 3357396"/>
              <a:gd name="connsiteX13" fmla="*/ 2772530 w 3859699"/>
              <a:gd name="connsiteY13" fmla="*/ 1912892 h 3357396"/>
              <a:gd name="connsiteX14" fmla="*/ 2772534 w 3859699"/>
              <a:gd name="connsiteY14" fmla="*/ 1912818 h 3357396"/>
              <a:gd name="connsiteX15" fmla="*/ 2245215 w 3859699"/>
              <a:gd name="connsiteY15" fmla="*/ 1880963 h 3357396"/>
              <a:gd name="connsiteX16" fmla="*/ 2276388 w 3859699"/>
              <a:gd name="connsiteY16" fmla="*/ 1873797 h 3357396"/>
              <a:gd name="connsiteX17" fmla="*/ 2393347 w 3859699"/>
              <a:gd name="connsiteY17" fmla="*/ 1926202 h 3357396"/>
              <a:gd name="connsiteX18" fmla="*/ 2483227 w 3859699"/>
              <a:gd name="connsiteY18" fmla="*/ 1957809 h 3357396"/>
              <a:gd name="connsiteX19" fmla="*/ 2601318 w 3859699"/>
              <a:gd name="connsiteY19" fmla="*/ 2019583 h 3357396"/>
              <a:gd name="connsiteX20" fmla="*/ 2524410 w 3859699"/>
              <a:gd name="connsiteY20" fmla="*/ 2034203 h 3357396"/>
              <a:gd name="connsiteX21" fmla="*/ 2524410 w 3859699"/>
              <a:gd name="connsiteY21" fmla="*/ 2034099 h 3357396"/>
              <a:gd name="connsiteX22" fmla="*/ 2520086 w 3859699"/>
              <a:gd name="connsiteY22" fmla="*/ 2035644 h 3357396"/>
              <a:gd name="connsiteX23" fmla="*/ 2152738 w 3859699"/>
              <a:gd name="connsiteY23" fmla="*/ 2108846 h 3357396"/>
              <a:gd name="connsiteX24" fmla="*/ 2155724 w 3859699"/>
              <a:gd name="connsiteY24" fmla="*/ 2089696 h 3357396"/>
              <a:gd name="connsiteX25" fmla="*/ 2156548 w 3859699"/>
              <a:gd name="connsiteY25" fmla="*/ 2085270 h 3357396"/>
              <a:gd name="connsiteX26" fmla="*/ 2210496 w 3859699"/>
              <a:gd name="connsiteY26" fmla="*/ 1907979 h 3357396"/>
              <a:gd name="connsiteX27" fmla="*/ 2245215 w 3859699"/>
              <a:gd name="connsiteY27" fmla="*/ 1880963 h 3357396"/>
              <a:gd name="connsiteX28" fmla="*/ 2934484 w 3859699"/>
              <a:gd name="connsiteY28" fmla="*/ 1597669 h 3357396"/>
              <a:gd name="connsiteX29" fmla="*/ 2934690 w 3859699"/>
              <a:gd name="connsiteY29" fmla="*/ 1597669 h 3357396"/>
              <a:gd name="connsiteX30" fmla="*/ 2894640 w 3859699"/>
              <a:gd name="connsiteY30" fmla="*/ 1741808 h 3357396"/>
              <a:gd name="connsiteX31" fmla="*/ 2847487 w 3859699"/>
              <a:gd name="connsiteY31" fmla="*/ 1880284 h 3357396"/>
              <a:gd name="connsiteX32" fmla="*/ 2934484 w 3859699"/>
              <a:gd name="connsiteY32" fmla="*/ 1597669 h 3357396"/>
              <a:gd name="connsiteX33" fmla="*/ 1963298 w 3859699"/>
              <a:gd name="connsiteY33" fmla="*/ 1789167 h 3357396"/>
              <a:gd name="connsiteX34" fmla="*/ 2158914 w 3859699"/>
              <a:gd name="connsiteY34" fmla="*/ 1835395 h 3357396"/>
              <a:gd name="connsiteX35" fmla="*/ 2170961 w 3859699"/>
              <a:gd name="connsiteY35" fmla="*/ 1901596 h 3357396"/>
              <a:gd name="connsiteX36" fmla="*/ 2147487 w 3859699"/>
              <a:gd name="connsiteY36" fmla="*/ 2055515 h 3357396"/>
              <a:gd name="connsiteX37" fmla="*/ 2136059 w 3859699"/>
              <a:gd name="connsiteY37" fmla="*/ 2082592 h 3357396"/>
              <a:gd name="connsiteX38" fmla="*/ 2136059 w 3859699"/>
              <a:gd name="connsiteY38" fmla="*/ 2082489 h 3357396"/>
              <a:gd name="connsiteX39" fmla="*/ 2101466 w 3859699"/>
              <a:gd name="connsiteY39" fmla="*/ 2103081 h 3357396"/>
              <a:gd name="connsiteX40" fmla="*/ 1963298 w 3859699"/>
              <a:gd name="connsiteY40" fmla="*/ 1789167 h 3357396"/>
              <a:gd name="connsiteX41" fmla="*/ 2803936 w 3859699"/>
              <a:gd name="connsiteY41" fmla="*/ 1468253 h 3357396"/>
              <a:gd name="connsiteX42" fmla="*/ 2803833 w 3859699"/>
              <a:gd name="connsiteY42" fmla="*/ 1471753 h 3357396"/>
              <a:gd name="connsiteX43" fmla="*/ 2805377 w 3859699"/>
              <a:gd name="connsiteY43" fmla="*/ 1469694 h 3357396"/>
              <a:gd name="connsiteX44" fmla="*/ 2801053 w 3859699"/>
              <a:gd name="connsiteY44" fmla="*/ 1431703 h 3357396"/>
              <a:gd name="connsiteX45" fmla="*/ 2818041 w 3859699"/>
              <a:gd name="connsiteY45" fmla="*/ 1465370 h 3357396"/>
              <a:gd name="connsiteX46" fmla="*/ 2801053 w 3859699"/>
              <a:gd name="connsiteY46" fmla="*/ 1431703 h 3357396"/>
              <a:gd name="connsiteX47" fmla="*/ 3002126 w 3859699"/>
              <a:gd name="connsiteY47" fmla="*/ 1352736 h 3357396"/>
              <a:gd name="connsiteX48" fmla="*/ 2821644 w 3859699"/>
              <a:gd name="connsiteY48" fmla="*/ 1933718 h 3357396"/>
              <a:gd name="connsiteX49" fmla="*/ 2777006 w 3859699"/>
              <a:gd name="connsiteY49" fmla="*/ 1914522 h 3357396"/>
              <a:gd name="connsiteX50" fmla="*/ 2772530 w 3859699"/>
              <a:gd name="connsiteY50" fmla="*/ 1912892 h 3357396"/>
              <a:gd name="connsiteX51" fmla="*/ 2771823 w 3859699"/>
              <a:gd name="connsiteY51" fmla="*/ 1925735 h 3357396"/>
              <a:gd name="connsiteX52" fmla="*/ 2713335 w 3859699"/>
              <a:gd name="connsiteY52" fmla="*/ 1897477 h 3357396"/>
              <a:gd name="connsiteX53" fmla="*/ 2393347 w 3859699"/>
              <a:gd name="connsiteY53" fmla="*/ 1575224 h 3357396"/>
              <a:gd name="connsiteX54" fmla="*/ 2550149 w 3859699"/>
              <a:gd name="connsiteY54" fmla="*/ 1660060 h 3357396"/>
              <a:gd name="connsiteX55" fmla="*/ 2548295 w 3859699"/>
              <a:gd name="connsiteY55" fmla="*/ 1657487 h 3357396"/>
              <a:gd name="connsiteX56" fmla="*/ 2734337 w 3859699"/>
              <a:gd name="connsiteY56" fmla="*/ 1748705 h 3357396"/>
              <a:gd name="connsiteX57" fmla="*/ 2700568 w 3859699"/>
              <a:gd name="connsiteY57" fmla="*/ 1686932 h 3357396"/>
              <a:gd name="connsiteX58" fmla="*/ 2555194 w 3859699"/>
              <a:gd name="connsiteY58" fmla="*/ 1586755 h 3357396"/>
              <a:gd name="connsiteX59" fmla="*/ 2683476 w 3859699"/>
              <a:gd name="connsiteY59" fmla="*/ 1653676 h 3357396"/>
              <a:gd name="connsiteX60" fmla="*/ 2746075 w 3859699"/>
              <a:gd name="connsiteY60" fmla="*/ 1691359 h 3357396"/>
              <a:gd name="connsiteX61" fmla="*/ 2681315 w 3859699"/>
              <a:gd name="connsiteY61" fmla="*/ 1518804 h 3357396"/>
              <a:gd name="connsiteX62" fmla="*/ 2706230 w 3859699"/>
              <a:gd name="connsiteY62" fmla="*/ 1476077 h 3357396"/>
              <a:gd name="connsiteX63" fmla="*/ 2707362 w 3859699"/>
              <a:gd name="connsiteY63" fmla="*/ 1477416 h 3357396"/>
              <a:gd name="connsiteX64" fmla="*/ 2786640 w 3859699"/>
              <a:gd name="connsiteY64" fmla="*/ 1636895 h 3357396"/>
              <a:gd name="connsiteX65" fmla="*/ 2807230 w 3859699"/>
              <a:gd name="connsiteY65" fmla="*/ 1544235 h 3357396"/>
              <a:gd name="connsiteX66" fmla="*/ 2794875 w 3859699"/>
              <a:gd name="connsiteY66" fmla="*/ 1632263 h 3357396"/>
              <a:gd name="connsiteX67" fmla="*/ 2756164 w 3859699"/>
              <a:gd name="connsiteY67" fmla="*/ 1691771 h 3357396"/>
              <a:gd name="connsiteX68" fmla="*/ 2798582 w 3859699"/>
              <a:gd name="connsiteY68" fmla="*/ 1662119 h 3357396"/>
              <a:gd name="connsiteX69" fmla="*/ 2865298 w 3859699"/>
              <a:gd name="connsiteY69" fmla="*/ 1627733 h 3357396"/>
              <a:gd name="connsiteX70" fmla="*/ 3002126 w 3859699"/>
              <a:gd name="connsiteY70" fmla="*/ 1352736 h 3357396"/>
              <a:gd name="connsiteX71" fmla="*/ 1695510 w 3859699"/>
              <a:gd name="connsiteY71" fmla="*/ 1723996 h 3357396"/>
              <a:gd name="connsiteX72" fmla="*/ 1075096 w 3859699"/>
              <a:gd name="connsiteY72" fmla="*/ 2194506 h 3357396"/>
              <a:gd name="connsiteX73" fmla="*/ 797115 w 3859699"/>
              <a:gd name="connsiteY73" fmla="*/ 2390123 h 3357396"/>
              <a:gd name="connsiteX74" fmla="*/ 802673 w 3859699"/>
              <a:gd name="connsiteY74" fmla="*/ 2399697 h 3357396"/>
              <a:gd name="connsiteX75" fmla="*/ 1710232 w 3859699"/>
              <a:gd name="connsiteY75" fmla="*/ 1728629 h 3357396"/>
              <a:gd name="connsiteX76" fmla="*/ 1695510 w 3859699"/>
              <a:gd name="connsiteY76" fmla="*/ 1723996 h 3357396"/>
              <a:gd name="connsiteX77" fmla="*/ 2541294 w 3859699"/>
              <a:gd name="connsiteY77" fmla="*/ 1460737 h 3357396"/>
              <a:gd name="connsiteX78" fmla="*/ 2655267 w 3859699"/>
              <a:gd name="connsiteY78" fmla="*/ 1557516 h 3357396"/>
              <a:gd name="connsiteX79" fmla="*/ 2658047 w 3859699"/>
              <a:gd name="connsiteY79" fmla="*/ 1599213 h 3357396"/>
              <a:gd name="connsiteX80" fmla="*/ 2639309 w 3859699"/>
              <a:gd name="connsiteY80" fmla="*/ 1576872 h 3357396"/>
              <a:gd name="connsiteX81" fmla="*/ 2622528 w 3859699"/>
              <a:gd name="connsiteY81" fmla="*/ 1574194 h 3357396"/>
              <a:gd name="connsiteX82" fmla="*/ 2596171 w 3859699"/>
              <a:gd name="connsiteY82" fmla="*/ 1547529 h 3357396"/>
              <a:gd name="connsiteX83" fmla="*/ 2582992 w 3859699"/>
              <a:gd name="connsiteY83" fmla="*/ 1539498 h 3357396"/>
              <a:gd name="connsiteX84" fmla="*/ 2588140 w 3859699"/>
              <a:gd name="connsiteY84" fmla="*/ 1554016 h 3357396"/>
              <a:gd name="connsiteX85" fmla="*/ 2624483 w 3859699"/>
              <a:gd name="connsiteY85" fmla="*/ 1583152 h 3357396"/>
              <a:gd name="connsiteX86" fmla="*/ 2606569 w 3859699"/>
              <a:gd name="connsiteY86" fmla="*/ 1584903 h 3357396"/>
              <a:gd name="connsiteX87" fmla="*/ 2541294 w 3859699"/>
              <a:gd name="connsiteY87" fmla="*/ 1460840 h 3357396"/>
              <a:gd name="connsiteX88" fmla="*/ 2263004 w 3859699"/>
              <a:gd name="connsiteY88" fmla="*/ 1472885 h 3357396"/>
              <a:gd name="connsiteX89" fmla="*/ 2408173 w 3859699"/>
              <a:gd name="connsiteY89" fmla="*/ 1662017 h 3357396"/>
              <a:gd name="connsiteX90" fmla="*/ 2410437 w 3859699"/>
              <a:gd name="connsiteY90" fmla="*/ 1664487 h 3357396"/>
              <a:gd name="connsiteX91" fmla="*/ 2558488 w 3859699"/>
              <a:gd name="connsiteY91" fmla="*/ 1828085 h 3357396"/>
              <a:gd name="connsiteX92" fmla="*/ 2681315 w 3859699"/>
              <a:gd name="connsiteY92" fmla="*/ 1970473 h 3357396"/>
              <a:gd name="connsiteX93" fmla="*/ 2384287 w 3859699"/>
              <a:gd name="connsiteY93" fmla="*/ 1873900 h 3357396"/>
              <a:gd name="connsiteX94" fmla="*/ 2293891 w 3859699"/>
              <a:gd name="connsiteY94" fmla="*/ 1830041 h 3357396"/>
              <a:gd name="connsiteX95" fmla="*/ 2285757 w 3859699"/>
              <a:gd name="connsiteY95" fmla="*/ 1830556 h 3357396"/>
              <a:gd name="connsiteX96" fmla="*/ 2282257 w 3859699"/>
              <a:gd name="connsiteY96" fmla="*/ 1815216 h 3357396"/>
              <a:gd name="connsiteX97" fmla="*/ 2276698 w 3859699"/>
              <a:gd name="connsiteY97" fmla="*/ 1810171 h 3357396"/>
              <a:gd name="connsiteX98" fmla="*/ 2248075 w 3859699"/>
              <a:gd name="connsiteY98" fmla="*/ 1803478 h 3357396"/>
              <a:gd name="connsiteX99" fmla="*/ 2223468 w 3859699"/>
              <a:gd name="connsiteY99" fmla="*/ 1792565 h 3357396"/>
              <a:gd name="connsiteX100" fmla="*/ 2227278 w 3859699"/>
              <a:gd name="connsiteY100" fmla="*/ 1707009 h 3357396"/>
              <a:gd name="connsiteX101" fmla="*/ 2229131 w 3859699"/>
              <a:gd name="connsiteY101" fmla="*/ 1663664 h 3357396"/>
              <a:gd name="connsiteX102" fmla="*/ 2231603 w 3859699"/>
              <a:gd name="connsiteY102" fmla="*/ 1645851 h 3357396"/>
              <a:gd name="connsiteX103" fmla="*/ 2263004 w 3859699"/>
              <a:gd name="connsiteY103" fmla="*/ 1472885 h 3357396"/>
              <a:gd name="connsiteX104" fmla="*/ 2654441 w 3859699"/>
              <a:gd name="connsiteY104" fmla="*/ 1313317 h 3357396"/>
              <a:gd name="connsiteX105" fmla="*/ 2723424 w 3859699"/>
              <a:gd name="connsiteY105" fmla="*/ 1392683 h 3357396"/>
              <a:gd name="connsiteX106" fmla="*/ 2713128 w 3859699"/>
              <a:gd name="connsiteY106" fmla="*/ 1425937 h 3357396"/>
              <a:gd name="connsiteX107" fmla="*/ 2697274 w 3859699"/>
              <a:gd name="connsiteY107" fmla="*/ 1438087 h 3357396"/>
              <a:gd name="connsiteX108" fmla="*/ 2675446 w 3859699"/>
              <a:gd name="connsiteY108" fmla="*/ 1420276 h 3357396"/>
              <a:gd name="connsiteX109" fmla="*/ 2676387 w 3859699"/>
              <a:gd name="connsiteY109" fmla="*/ 1450651 h 3357396"/>
              <a:gd name="connsiteX110" fmla="*/ 2684546 w 3859699"/>
              <a:gd name="connsiteY110" fmla="*/ 1451260 h 3357396"/>
              <a:gd name="connsiteX111" fmla="*/ 2684610 w 3859699"/>
              <a:gd name="connsiteY111" fmla="*/ 1451162 h 3357396"/>
              <a:gd name="connsiteX112" fmla="*/ 2684609 w 3859699"/>
              <a:gd name="connsiteY112" fmla="*/ 1451265 h 3357396"/>
              <a:gd name="connsiteX113" fmla="*/ 2684546 w 3859699"/>
              <a:gd name="connsiteY113" fmla="*/ 1451260 h 3357396"/>
              <a:gd name="connsiteX114" fmla="*/ 2667146 w 3859699"/>
              <a:gd name="connsiteY114" fmla="*/ 1477957 h 3357396"/>
              <a:gd name="connsiteX115" fmla="*/ 2676784 w 3859699"/>
              <a:gd name="connsiteY115" fmla="*/ 1512936 h 3357396"/>
              <a:gd name="connsiteX116" fmla="*/ 2620262 w 3859699"/>
              <a:gd name="connsiteY116" fmla="*/ 1411833 h 3357396"/>
              <a:gd name="connsiteX117" fmla="*/ 2627675 w 3859699"/>
              <a:gd name="connsiteY117" fmla="*/ 1382387 h 3357396"/>
              <a:gd name="connsiteX118" fmla="*/ 2654441 w 3859699"/>
              <a:gd name="connsiteY118" fmla="*/ 1313317 h 3357396"/>
              <a:gd name="connsiteX119" fmla="*/ 2300789 w 3859699"/>
              <a:gd name="connsiteY119" fmla="*/ 1402361 h 3357396"/>
              <a:gd name="connsiteX120" fmla="*/ 2473550 w 3859699"/>
              <a:gd name="connsiteY120" fmla="*/ 1546396 h 3357396"/>
              <a:gd name="connsiteX121" fmla="*/ 2473550 w 3859699"/>
              <a:gd name="connsiteY121" fmla="*/ 1546294 h 3357396"/>
              <a:gd name="connsiteX122" fmla="*/ 2604819 w 3859699"/>
              <a:gd name="connsiteY122" fmla="*/ 1665002 h 3357396"/>
              <a:gd name="connsiteX123" fmla="*/ 2528528 w 3859699"/>
              <a:gd name="connsiteY123" fmla="*/ 1629276 h 3357396"/>
              <a:gd name="connsiteX124" fmla="*/ 2441118 w 3859699"/>
              <a:gd name="connsiteY124" fmla="*/ 1554942 h 3357396"/>
              <a:gd name="connsiteX125" fmla="*/ 2300789 w 3859699"/>
              <a:gd name="connsiteY125" fmla="*/ 1402361 h 3357396"/>
              <a:gd name="connsiteX126" fmla="*/ 2768313 w 3859699"/>
              <a:gd name="connsiteY126" fmla="*/ 1246074 h 3357396"/>
              <a:gd name="connsiteX127" fmla="*/ 2753281 w 3859699"/>
              <a:gd name="connsiteY127" fmla="*/ 1365709 h 3357396"/>
              <a:gd name="connsiteX128" fmla="*/ 2838117 w 3859699"/>
              <a:gd name="connsiteY128" fmla="*/ 1288388 h 3357396"/>
              <a:gd name="connsiteX129" fmla="*/ 2825144 w 3859699"/>
              <a:gd name="connsiteY129" fmla="*/ 1452398 h 3357396"/>
              <a:gd name="connsiteX130" fmla="*/ 2813613 w 3859699"/>
              <a:gd name="connsiteY130" fmla="*/ 1435822 h 3357396"/>
              <a:gd name="connsiteX131" fmla="*/ 2812584 w 3859699"/>
              <a:gd name="connsiteY131" fmla="*/ 1342338 h 3357396"/>
              <a:gd name="connsiteX132" fmla="*/ 2729086 w 3859699"/>
              <a:gd name="connsiteY132" fmla="*/ 1381461 h 3357396"/>
              <a:gd name="connsiteX133" fmla="*/ 2697067 w 3859699"/>
              <a:gd name="connsiteY133" fmla="*/ 1302905 h 3357396"/>
              <a:gd name="connsiteX134" fmla="*/ 2739896 w 3859699"/>
              <a:gd name="connsiteY134" fmla="*/ 1383520 h 3357396"/>
              <a:gd name="connsiteX135" fmla="*/ 2739896 w 3859699"/>
              <a:gd name="connsiteY135" fmla="*/ 1383417 h 3357396"/>
              <a:gd name="connsiteX136" fmla="*/ 2750192 w 3859699"/>
              <a:gd name="connsiteY136" fmla="*/ 1342955 h 3357396"/>
              <a:gd name="connsiteX137" fmla="*/ 2768313 w 3859699"/>
              <a:gd name="connsiteY137" fmla="*/ 1246074 h 3357396"/>
              <a:gd name="connsiteX138" fmla="*/ 2575991 w 3859699"/>
              <a:gd name="connsiteY138" fmla="*/ 1285402 h 3357396"/>
              <a:gd name="connsiteX139" fmla="*/ 2604304 w 3859699"/>
              <a:gd name="connsiteY139" fmla="*/ 1347176 h 3357396"/>
              <a:gd name="connsiteX140" fmla="*/ 2601937 w 3859699"/>
              <a:gd name="connsiteY140" fmla="*/ 1448794 h 3357396"/>
              <a:gd name="connsiteX141" fmla="*/ 2602657 w 3859699"/>
              <a:gd name="connsiteY141" fmla="*/ 1458266 h 3357396"/>
              <a:gd name="connsiteX142" fmla="*/ 2600906 w 3859699"/>
              <a:gd name="connsiteY142" fmla="*/ 1457133 h 3357396"/>
              <a:gd name="connsiteX143" fmla="*/ 2594317 w 3859699"/>
              <a:gd name="connsiteY143" fmla="*/ 1423466 h 3357396"/>
              <a:gd name="connsiteX144" fmla="*/ 2587728 w 3859699"/>
              <a:gd name="connsiteY144" fmla="*/ 1388358 h 3357396"/>
              <a:gd name="connsiteX145" fmla="*/ 2585257 w 3859699"/>
              <a:gd name="connsiteY145" fmla="*/ 1384961 h 3357396"/>
              <a:gd name="connsiteX146" fmla="*/ 2581346 w 3859699"/>
              <a:gd name="connsiteY146" fmla="*/ 1386506 h 3357396"/>
              <a:gd name="connsiteX147" fmla="*/ 2568373 w 3859699"/>
              <a:gd name="connsiteY147" fmla="*/ 1416672 h 3357396"/>
              <a:gd name="connsiteX148" fmla="*/ 2558077 w 3859699"/>
              <a:gd name="connsiteY148" fmla="*/ 1434586 h 3357396"/>
              <a:gd name="connsiteX149" fmla="*/ 2554782 w 3859699"/>
              <a:gd name="connsiteY149" fmla="*/ 1436440 h 3357396"/>
              <a:gd name="connsiteX150" fmla="*/ 2544487 w 3859699"/>
              <a:gd name="connsiteY150" fmla="*/ 1423879 h 3357396"/>
              <a:gd name="connsiteX151" fmla="*/ 2557768 w 3859699"/>
              <a:gd name="connsiteY151" fmla="*/ 1432116 h 3357396"/>
              <a:gd name="connsiteX152" fmla="*/ 2557768 w 3859699"/>
              <a:gd name="connsiteY152" fmla="*/ 1432012 h 3357396"/>
              <a:gd name="connsiteX153" fmla="*/ 2557767 w 3859699"/>
              <a:gd name="connsiteY153" fmla="*/ 1390830 h 3357396"/>
              <a:gd name="connsiteX154" fmla="*/ 2558591 w 3859699"/>
              <a:gd name="connsiteY154" fmla="*/ 1357574 h 3357396"/>
              <a:gd name="connsiteX155" fmla="*/ 2562607 w 3859699"/>
              <a:gd name="connsiteY155" fmla="*/ 1308362 h 3357396"/>
              <a:gd name="connsiteX156" fmla="*/ 2573932 w 3859699"/>
              <a:gd name="connsiteY156" fmla="*/ 1288388 h 3357396"/>
              <a:gd name="connsiteX157" fmla="*/ 2575991 w 3859699"/>
              <a:gd name="connsiteY157" fmla="*/ 1285402 h 3357396"/>
              <a:gd name="connsiteX158" fmla="*/ 2241795 w 3859699"/>
              <a:gd name="connsiteY158" fmla="*/ 1342749 h 3357396"/>
              <a:gd name="connsiteX159" fmla="*/ 2375638 w 3859699"/>
              <a:gd name="connsiteY159" fmla="*/ 1566782 h 3357396"/>
              <a:gd name="connsiteX160" fmla="*/ 2241795 w 3859699"/>
              <a:gd name="connsiteY160" fmla="*/ 1342852 h 3357396"/>
              <a:gd name="connsiteX161" fmla="*/ 2805776 w 3859699"/>
              <a:gd name="connsiteY161" fmla="*/ 1148029 h 3357396"/>
              <a:gd name="connsiteX162" fmla="*/ 2807952 w 3859699"/>
              <a:gd name="connsiteY162" fmla="*/ 1147956 h 3357396"/>
              <a:gd name="connsiteX163" fmla="*/ 2807952 w 3859699"/>
              <a:gd name="connsiteY163" fmla="*/ 1147853 h 3357396"/>
              <a:gd name="connsiteX164" fmla="*/ 2757709 w 3859699"/>
              <a:gd name="connsiteY164" fmla="*/ 1197067 h 3357396"/>
              <a:gd name="connsiteX165" fmla="*/ 2805776 w 3859699"/>
              <a:gd name="connsiteY165" fmla="*/ 1148029 h 3357396"/>
              <a:gd name="connsiteX166" fmla="*/ 1665749 w 3859699"/>
              <a:gd name="connsiteY166" fmla="*/ 1414840 h 3357396"/>
              <a:gd name="connsiteX167" fmla="*/ 1669976 w 3859699"/>
              <a:gd name="connsiteY167" fmla="*/ 1494919 h 3357396"/>
              <a:gd name="connsiteX168" fmla="*/ 1680272 w 3859699"/>
              <a:gd name="connsiteY168" fmla="*/ 1545264 h 3357396"/>
              <a:gd name="connsiteX169" fmla="*/ 1645988 w 3859699"/>
              <a:gd name="connsiteY169" fmla="*/ 1549074 h 3357396"/>
              <a:gd name="connsiteX170" fmla="*/ 1658652 w 3859699"/>
              <a:gd name="connsiteY170" fmla="*/ 1444471 h 3357396"/>
              <a:gd name="connsiteX171" fmla="*/ 1658652 w 3859699"/>
              <a:gd name="connsiteY171" fmla="*/ 1444367 h 3357396"/>
              <a:gd name="connsiteX172" fmla="*/ 1665749 w 3859699"/>
              <a:gd name="connsiteY172" fmla="*/ 1414840 h 3357396"/>
              <a:gd name="connsiteX173" fmla="*/ 2598950 w 3859699"/>
              <a:gd name="connsiteY173" fmla="*/ 1100802 h 3357396"/>
              <a:gd name="connsiteX174" fmla="*/ 2624071 w 3859699"/>
              <a:gd name="connsiteY174" fmla="*/ 1146103 h 3357396"/>
              <a:gd name="connsiteX175" fmla="*/ 2632823 w 3859699"/>
              <a:gd name="connsiteY175" fmla="*/ 1169165 h 3357396"/>
              <a:gd name="connsiteX176" fmla="*/ 2655988 w 3859699"/>
              <a:gd name="connsiteY176" fmla="*/ 1194903 h 3357396"/>
              <a:gd name="connsiteX177" fmla="*/ 2666284 w 3859699"/>
              <a:gd name="connsiteY177" fmla="*/ 1194080 h 3357396"/>
              <a:gd name="connsiteX178" fmla="*/ 2687492 w 3859699"/>
              <a:gd name="connsiteY178" fmla="*/ 1151148 h 3357396"/>
              <a:gd name="connsiteX179" fmla="*/ 2716835 w 3859699"/>
              <a:gd name="connsiteY179" fmla="*/ 1245455 h 3357396"/>
              <a:gd name="connsiteX180" fmla="*/ 2708907 w 3859699"/>
              <a:gd name="connsiteY180" fmla="*/ 1233101 h 3357396"/>
              <a:gd name="connsiteX181" fmla="*/ 2697517 w 3859699"/>
              <a:gd name="connsiteY181" fmla="*/ 1231504 h 3357396"/>
              <a:gd name="connsiteX182" fmla="*/ 2694287 w 3859699"/>
              <a:gd name="connsiteY182" fmla="*/ 1238352 h 3357396"/>
              <a:gd name="connsiteX183" fmla="*/ 2686256 w 3859699"/>
              <a:gd name="connsiteY183" fmla="*/ 1256370 h 3357396"/>
              <a:gd name="connsiteX184" fmla="*/ 2669063 w 3859699"/>
              <a:gd name="connsiteY184" fmla="*/ 1254001 h 3357396"/>
              <a:gd name="connsiteX185" fmla="*/ 2657674 w 3859699"/>
              <a:gd name="connsiteY185" fmla="*/ 1255618 h 3357396"/>
              <a:gd name="connsiteX186" fmla="*/ 2656605 w 3859699"/>
              <a:gd name="connsiteY186" fmla="*/ 1263473 h 3357396"/>
              <a:gd name="connsiteX187" fmla="*/ 2657635 w 3859699"/>
              <a:gd name="connsiteY187" fmla="*/ 1266459 h 3357396"/>
              <a:gd name="connsiteX188" fmla="*/ 2655473 w 3859699"/>
              <a:gd name="connsiteY188" fmla="*/ 1268724 h 3357396"/>
              <a:gd name="connsiteX189" fmla="*/ 2629322 w 3859699"/>
              <a:gd name="connsiteY189" fmla="*/ 1293536 h 3357396"/>
              <a:gd name="connsiteX190" fmla="*/ 2628704 w 3859699"/>
              <a:gd name="connsiteY190" fmla="*/ 1210142 h 3357396"/>
              <a:gd name="connsiteX191" fmla="*/ 2624381 w 3859699"/>
              <a:gd name="connsiteY191" fmla="*/ 1199846 h 3357396"/>
              <a:gd name="connsiteX192" fmla="*/ 2621085 w 3859699"/>
              <a:gd name="connsiteY192" fmla="*/ 1199126 h 3357396"/>
              <a:gd name="connsiteX193" fmla="*/ 2613878 w 3859699"/>
              <a:gd name="connsiteY193" fmla="*/ 1203552 h 3357396"/>
              <a:gd name="connsiteX194" fmla="*/ 2598847 w 3859699"/>
              <a:gd name="connsiteY194" fmla="*/ 1224143 h 3357396"/>
              <a:gd name="connsiteX195" fmla="*/ 2594419 w 3859699"/>
              <a:gd name="connsiteY195" fmla="*/ 1229497 h 3357396"/>
              <a:gd name="connsiteX196" fmla="*/ 2592670 w 3859699"/>
              <a:gd name="connsiteY196" fmla="*/ 1155780 h 3357396"/>
              <a:gd name="connsiteX197" fmla="*/ 2592670 w 3859699"/>
              <a:gd name="connsiteY197" fmla="*/ 1155678 h 3357396"/>
              <a:gd name="connsiteX198" fmla="*/ 2598950 w 3859699"/>
              <a:gd name="connsiteY198" fmla="*/ 1100802 h 3357396"/>
              <a:gd name="connsiteX199" fmla="*/ 2393346 w 3859699"/>
              <a:gd name="connsiteY199" fmla="*/ 1158355 h 3357396"/>
              <a:gd name="connsiteX200" fmla="*/ 2398700 w 3859699"/>
              <a:gd name="connsiteY200" fmla="*/ 1160208 h 3357396"/>
              <a:gd name="connsiteX201" fmla="*/ 2423822 w 3859699"/>
              <a:gd name="connsiteY201" fmla="*/ 1172048 h 3357396"/>
              <a:gd name="connsiteX202" fmla="*/ 2467578 w 3859699"/>
              <a:gd name="connsiteY202" fmla="*/ 1259664 h 3357396"/>
              <a:gd name="connsiteX203" fmla="*/ 2534191 w 3859699"/>
              <a:gd name="connsiteY203" fmla="*/ 1430364 h 3357396"/>
              <a:gd name="connsiteX204" fmla="*/ 2532750 w 3859699"/>
              <a:gd name="connsiteY204" fmla="*/ 1436337 h 3357396"/>
              <a:gd name="connsiteX205" fmla="*/ 2532750 w 3859699"/>
              <a:gd name="connsiteY205" fmla="*/ 1436233 h 3357396"/>
              <a:gd name="connsiteX206" fmla="*/ 2524512 w 3859699"/>
              <a:gd name="connsiteY206" fmla="*/ 1445602 h 3357396"/>
              <a:gd name="connsiteX207" fmla="*/ 2393346 w 3859699"/>
              <a:gd name="connsiteY207" fmla="*/ 1158355 h 3357396"/>
              <a:gd name="connsiteX208" fmla="*/ 2769136 w 3859699"/>
              <a:gd name="connsiteY208" fmla="*/ 957385 h 3357396"/>
              <a:gd name="connsiteX209" fmla="*/ 2776137 w 3859699"/>
              <a:gd name="connsiteY209" fmla="*/ 1087006 h 3357396"/>
              <a:gd name="connsiteX210" fmla="*/ 2767592 w 3859699"/>
              <a:gd name="connsiteY210" fmla="*/ 1099670 h 3357396"/>
              <a:gd name="connsiteX211" fmla="*/ 2763577 w 3859699"/>
              <a:gd name="connsiteY211" fmla="*/ 1099670 h 3357396"/>
              <a:gd name="connsiteX212" fmla="*/ 2769136 w 3859699"/>
              <a:gd name="connsiteY212" fmla="*/ 1118304 h 3357396"/>
              <a:gd name="connsiteX213" fmla="*/ 2744015 w 3859699"/>
              <a:gd name="connsiteY213" fmla="*/ 1168960 h 3357396"/>
              <a:gd name="connsiteX214" fmla="*/ 2769136 w 3859699"/>
              <a:gd name="connsiteY214" fmla="*/ 957487 h 3357396"/>
              <a:gd name="connsiteX215" fmla="*/ 808131 w 3859699"/>
              <a:gd name="connsiteY215" fmla="*/ 1516642 h 3357396"/>
              <a:gd name="connsiteX216" fmla="*/ 1494745 w 3859699"/>
              <a:gd name="connsiteY216" fmla="*/ 1557825 h 3357396"/>
              <a:gd name="connsiteX217" fmla="*/ 1384274 w 3859699"/>
              <a:gd name="connsiteY217" fmla="*/ 1570076 h 3357396"/>
              <a:gd name="connsiteX218" fmla="*/ 1343606 w 3859699"/>
              <a:gd name="connsiteY218" fmla="*/ 1570694 h 3357396"/>
              <a:gd name="connsiteX219" fmla="*/ 1207395 w 3859699"/>
              <a:gd name="connsiteY219" fmla="*/ 1561119 h 3357396"/>
              <a:gd name="connsiteX220" fmla="*/ 985010 w 3859699"/>
              <a:gd name="connsiteY220" fmla="*/ 1546499 h 3357396"/>
              <a:gd name="connsiteX221" fmla="*/ 985009 w 3859699"/>
              <a:gd name="connsiteY221" fmla="*/ 1548558 h 3357396"/>
              <a:gd name="connsiteX222" fmla="*/ 954843 w 3859699"/>
              <a:gd name="connsiteY222" fmla="*/ 1534866 h 3357396"/>
              <a:gd name="connsiteX223" fmla="*/ 1627147 w 3859699"/>
              <a:gd name="connsiteY223" fmla="*/ 1234645 h 3357396"/>
              <a:gd name="connsiteX224" fmla="*/ 1613763 w 3859699"/>
              <a:gd name="connsiteY224" fmla="*/ 1488638 h 3357396"/>
              <a:gd name="connsiteX225" fmla="*/ 1627147 w 3859699"/>
              <a:gd name="connsiteY225" fmla="*/ 1234748 h 3357396"/>
              <a:gd name="connsiteX226" fmla="*/ 1735730 w 3859699"/>
              <a:gd name="connsiteY226" fmla="*/ 943844 h 3357396"/>
              <a:gd name="connsiteX227" fmla="*/ 1741017 w 3859699"/>
              <a:gd name="connsiteY227" fmla="*/ 946573 h 3357396"/>
              <a:gd name="connsiteX228" fmla="*/ 1743692 w 3859699"/>
              <a:gd name="connsiteY228" fmla="*/ 1404112 h 3357396"/>
              <a:gd name="connsiteX229" fmla="*/ 1743693 w 3859699"/>
              <a:gd name="connsiteY229" fmla="*/ 1413789 h 3357396"/>
              <a:gd name="connsiteX230" fmla="*/ 1745444 w 3859699"/>
              <a:gd name="connsiteY230" fmla="*/ 1582637 h 3357396"/>
              <a:gd name="connsiteX231" fmla="*/ 1740810 w 3859699"/>
              <a:gd name="connsiteY231" fmla="*/ 1589329 h 3357396"/>
              <a:gd name="connsiteX232" fmla="*/ 1737310 w 3859699"/>
              <a:gd name="connsiteY232" fmla="*/ 1590153 h 3357396"/>
              <a:gd name="connsiteX233" fmla="*/ 1732676 w 3859699"/>
              <a:gd name="connsiteY233" fmla="*/ 1588712 h 3357396"/>
              <a:gd name="connsiteX234" fmla="*/ 1698702 w 3859699"/>
              <a:gd name="connsiteY234" fmla="*/ 1293330 h 3357396"/>
              <a:gd name="connsiteX235" fmla="*/ 1698701 w 3859699"/>
              <a:gd name="connsiteY235" fmla="*/ 1293227 h 3357396"/>
              <a:gd name="connsiteX236" fmla="*/ 1718778 w 3859699"/>
              <a:gd name="connsiteY236" fmla="*/ 1051281 h 3357396"/>
              <a:gd name="connsiteX237" fmla="*/ 1726808 w 3859699"/>
              <a:gd name="connsiteY237" fmla="*/ 951103 h 3357396"/>
              <a:gd name="connsiteX238" fmla="*/ 1735730 w 3859699"/>
              <a:gd name="connsiteY238" fmla="*/ 943844 h 3357396"/>
              <a:gd name="connsiteX239" fmla="*/ 1594716 w 3859699"/>
              <a:gd name="connsiteY239" fmla="*/ 939264 h 3357396"/>
              <a:gd name="connsiteX240" fmla="*/ 1597290 w 3859699"/>
              <a:gd name="connsiteY240" fmla="*/ 1349956 h 3357396"/>
              <a:gd name="connsiteX241" fmla="*/ 1597290 w 3859699"/>
              <a:gd name="connsiteY241" fmla="*/ 1349853 h 3357396"/>
              <a:gd name="connsiteX242" fmla="*/ 1593069 w 3859699"/>
              <a:gd name="connsiteY242" fmla="*/ 1197272 h 3357396"/>
              <a:gd name="connsiteX243" fmla="*/ 1594716 w 3859699"/>
              <a:gd name="connsiteY243" fmla="*/ 939264 h 3357396"/>
              <a:gd name="connsiteX244" fmla="*/ 1513792 w 3859699"/>
              <a:gd name="connsiteY244" fmla="*/ 661283 h 3357396"/>
              <a:gd name="connsiteX245" fmla="*/ 1529646 w 3859699"/>
              <a:gd name="connsiteY245" fmla="*/ 797597 h 3357396"/>
              <a:gd name="connsiteX246" fmla="*/ 1537678 w 3859699"/>
              <a:gd name="connsiteY246" fmla="*/ 804494 h 3357396"/>
              <a:gd name="connsiteX247" fmla="*/ 1545708 w 3859699"/>
              <a:gd name="connsiteY247" fmla="*/ 797597 h 3357396"/>
              <a:gd name="connsiteX248" fmla="*/ 1548076 w 3859699"/>
              <a:gd name="connsiteY248" fmla="*/ 780609 h 3357396"/>
              <a:gd name="connsiteX249" fmla="*/ 1545502 w 3859699"/>
              <a:gd name="connsiteY249" fmla="*/ 870490 h 3357396"/>
              <a:gd name="connsiteX250" fmla="*/ 1544267 w 3859699"/>
              <a:gd name="connsiteY250" fmla="*/ 870489 h 3357396"/>
              <a:gd name="connsiteX251" fmla="*/ 1533972 w 3859699"/>
              <a:gd name="connsiteY251" fmla="*/ 1008965 h 3357396"/>
              <a:gd name="connsiteX252" fmla="*/ 1526662 w 3859699"/>
              <a:gd name="connsiteY252" fmla="*/ 880167 h 3357396"/>
              <a:gd name="connsiteX253" fmla="*/ 1513792 w 3859699"/>
              <a:gd name="connsiteY253" fmla="*/ 661283 h 3357396"/>
              <a:gd name="connsiteX254" fmla="*/ 1135016 w 3859699"/>
              <a:gd name="connsiteY254" fmla="*/ 705451 h 3357396"/>
              <a:gd name="connsiteX255" fmla="*/ 1235914 w 3859699"/>
              <a:gd name="connsiteY255" fmla="*/ 944206 h 3357396"/>
              <a:gd name="connsiteX256" fmla="*/ 1332589 w 3859699"/>
              <a:gd name="connsiteY256" fmla="*/ 1174725 h 3357396"/>
              <a:gd name="connsiteX257" fmla="*/ 1135016 w 3859699"/>
              <a:gd name="connsiteY257" fmla="*/ 705451 h 3357396"/>
              <a:gd name="connsiteX258" fmla="*/ 308176 w 3859699"/>
              <a:gd name="connsiteY258" fmla="*/ 823130 h 3357396"/>
              <a:gd name="connsiteX259" fmla="*/ 552181 w 3859699"/>
              <a:gd name="connsiteY259" fmla="*/ 1003097 h 3357396"/>
              <a:gd name="connsiteX260" fmla="*/ 998702 w 3859699"/>
              <a:gd name="connsiteY260" fmla="*/ 1305788 h 3357396"/>
              <a:gd name="connsiteX261" fmla="*/ 836443 w 3859699"/>
              <a:gd name="connsiteY261" fmla="*/ 1214261 h 3357396"/>
              <a:gd name="connsiteX262" fmla="*/ 827899 w 3859699"/>
              <a:gd name="connsiteY262" fmla="*/ 1208289 h 3357396"/>
              <a:gd name="connsiteX263" fmla="*/ 764786 w 3859699"/>
              <a:gd name="connsiteY263" fmla="*/ 1166076 h 3357396"/>
              <a:gd name="connsiteX264" fmla="*/ 308176 w 3859699"/>
              <a:gd name="connsiteY264" fmla="*/ 823130 h 3357396"/>
              <a:gd name="connsiteX265" fmla="*/ 1555284 w 3859699"/>
              <a:gd name="connsiteY265" fmla="*/ 71961 h 3357396"/>
              <a:gd name="connsiteX266" fmla="*/ 1557137 w 3859699"/>
              <a:gd name="connsiteY266" fmla="*/ 256252 h 3357396"/>
              <a:gd name="connsiteX267" fmla="*/ 1557754 w 3859699"/>
              <a:gd name="connsiteY267" fmla="*/ 373211 h 3357396"/>
              <a:gd name="connsiteX268" fmla="*/ 1551166 w 3859699"/>
              <a:gd name="connsiteY268" fmla="*/ 289405 h 3357396"/>
              <a:gd name="connsiteX269" fmla="*/ 1542825 w 3859699"/>
              <a:gd name="connsiteY269" fmla="*/ 282095 h 3357396"/>
              <a:gd name="connsiteX270" fmla="*/ 1534898 w 3859699"/>
              <a:gd name="connsiteY270" fmla="*/ 289919 h 3357396"/>
              <a:gd name="connsiteX271" fmla="*/ 1536957 w 3859699"/>
              <a:gd name="connsiteY271" fmla="*/ 481830 h 3357396"/>
              <a:gd name="connsiteX272" fmla="*/ 1536956 w 3859699"/>
              <a:gd name="connsiteY272" fmla="*/ 728925 h 3357396"/>
              <a:gd name="connsiteX273" fmla="*/ 1555284 w 3859699"/>
              <a:gd name="connsiteY273" fmla="*/ 71961 h 3357396"/>
              <a:gd name="connsiteX274" fmla="*/ 693540 w 3859699"/>
              <a:gd name="connsiteY274" fmla="*/ 231441 h 3357396"/>
              <a:gd name="connsiteX275" fmla="*/ 689834 w 3859699"/>
              <a:gd name="connsiteY275" fmla="*/ 238235 h 3357396"/>
              <a:gd name="connsiteX276" fmla="*/ 689834 w 3859699"/>
              <a:gd name="connsiteY276" fmla="*/ 269122 h 3357396"/>
              <a:gd name="connsiteX277" fmla="*/ 690658 w 3859699"/>
              <a:gd name="connsiteY277" fmla="*/ 272623 h 3357396"/>
              <a:gd name="connsiteX278" fmla="*/ 721338 w 3859699"/>
              <a:gd name="connsiteY278" fmla="*/ 333469 h 3357396"/>
              <a:gd name="connsiteX279" fmla="*/ 1034016 w 3859699"/>
              <a:gd name="connsiteY279" fmla="*/ 1003303 h 3357396"/>
              <a:gd name="connsiteX280" fmla="*/ 1051313 w 3859699"/>
              <a:gd name="connsiteY280" fmla="*/ 1031924 h 3357396"/>
              <a:gd name="connsiteX281" fmla="*/ 1053268 w 3859699"/>
              <a:gd name="connsiteY281" fmla="*/ 1034190 h 3357396"/>
              <a:gd name="connsiteX282" fmla="*/ 1161578 w 3859699"/>
              <a:gd name="connsiteY282" fmla="*/ 1158458 h 3357396"/>
              <a:gd name="connsiteX283" fmla="*/ 1270609 w 3859699"/>
              <a:gd name="connsiteY283" fmla="*/ 1279740 h 3357396"/>
              <a:gd name="connsiteX284" fmla="*/ 1278434 w 3859699"/>
              <a:gd name="connsiteY284" fmla="*/ 1273769 h 3357396"/>
              <a:gd name="connsiteX285" fmla="*/ 1281831 w 3859699"/>
              <a:gd name="connsiteY285" fmla="*/ 1261620 h 3357396"/>
              <a:gd name="connsiteX286" fmla="*/ 1281831 w 3859699"/>
              <a:gd name="connsiteY286" fmla="*/ 1256781 h 3357396"/>
              <a:gd name="connsiteX287" fmla="*/ 1209762 w 3859699"/>
              <a:gd name="connsiteY287" fmla="*/ 1142912 h 3357396"/>
              <a:gd name="connsiteX288" fmla="*/ 1169403 w 3859699"/>
              <a:gd name="connsiteY288" fmla="*/ 1088448 h 3357396"/>
              <a:gd name="connsiteX289" fmla="*/ 926530 w 3859699"/>
              <a:gd name="connsiteY289" fmla="*/ 711629 h 3357396"/>
              <a:gd name="connsiteX290" fmla="*/ 893173 w 3859699"/>
              <a:gd name="connsiteY290" fmla="*/ 654487 h 3357396"/>
              <a:gd name="connsiteX291" fmla="*/ 769625 w 3859699"/>
              <a:gd name="connsiteY291" fmla="*/ 374961 h 3357396"/>
              <a:gd name="connsiteX292" fmla="*/ 701262 w 3859699"/>
              <a:gd name="connsiteY292" fmla="*/ 230822 h 3357396"/>
              <a:gd name="connsiteX293" fmla="*/ 693540 w 3859699"/>
              <a:gd name="connsiteY293" fmla="*/ 231441 h 3357396"/>
              <a:gd name="connsiteX294" fmla="*/ 233327 w 3859699"/>
              <a:gd name="connsiteY294" fmla="*/ 166165 h 3357396"/>
              <a:gd name="connsiteX295" fmla="*/ 229311 w 3859699"/>
              <a:gd name="connsiteY295" fmla="*/ 176461 h 3357396"/>
              <a:gd name="connsiteX296" fmla="*/ 840047 w 3859699"/>
              <a:gd name="connsiteY296" fmla="*/ 1042735 h 3357396"/>
              <a:gd name="connsiteX297" fmla="*/ 870934 w 3859699"/>
              <a:gd name="connsiteY297" fmla="*/ 1075886 h 3357396"/>
              <a:gd name="connsiteX298" fmla="*/ 404130 w 3859699"/>
              <a:gd name="connsiteY298" fmla="*/ 528880 h 3357396"/>
              <a:gd name="connsiteX299" fmla="*/ 232503 w 3859699"/>
              <a:gd name="connsiteY299" fmla="*/ 305466 h 3357396"/>
              <a:gd name="connsiteX300" fmla="*/ 221060 w 3859699"/>
              <a:gd name="connsiteY300" fmla="*/ 304286 h 3357396"/>
              <a:gd name="connsiteX301" fmla="*/ 218809 w 3859699"/>
              <a:gd name="connsiteY301" fmla="*/ 314011 h 3357396"/>
              <a:gd name="connsiteX302" fmla="*/ 1074890 w 3859699"/>
              <a:gd name="connsiteY302" fmla="*/ 1319481 h 3357396"/>
              <a:gd name="connsiteX303" fmla="*/ 196160 w 3859699"/>
              <a:gd name="connsiteY303" fmla="*/ 477814 h 3357396"/>
              <a:gd name="connsiteX304" fmla="*/ 83525 w 3859699"/>
              <a:gd name="connsiteY304" fmla="*/ 338103 h 3357396"/>
              <a:gd name="connsiteX305" fmla="*/ 74774 w 3859699"/>
              <a:gd name="connsiteY305" fmla="*/ 335529 h 3357396"/>
              <a:gd name="connsiteX306" fmla="*/ 64478 w 3859699"/>
              <a:gd name="connsiteY306" fmla="*/ 345825 h 3357396"/>
              <a:gd name="connsiteX307" fmla="*/ 438415 w 3859699"/>
              <a:gd name="connsiteY307" fmla="*/ 848456 h 3357396"/>
              <a:gd name="connsiteX308" fmla="*/ 521913 w 3859699"/>
              <a:gd name="connsiteY308" fmla="*/ 947501 h 3357396"/>
              <a:gd name="connsiteX309" fmla="*/ 343387 w 3859699"/>
              <a:gd name="connsiteY309" fmla="*/ 803362 h 3357396"/>
              <a:gd name="connsiteX310" fmla="*/ 59331 w 3859699"/>
              <a:gd name="connsiteY310" fmla="*/ 584477 h 3357396"/>
              <a:gd name="connsiteX311" fmla="*/ 49035 w 3859699"/>
              <a:gd name="connsiteY311" fmla="*/ 585918 h 3357396"/>
              <a:gd name="connsiteX312" fmla="*/ 49035 w 3859699"/>
              <a:gd name="connsiteY312" fmla="*/ 596214 h 3357396"/>
              <a:gd name="connsiteX313" fmla="*/ 1343606 w 3859699"/>
              <a:gd name="connsiteY313" fmla="*/ 1459811 h 3357396"/>
              <a:gd name="connsiteX314" fmla="*/ 1356784 w 3859699"/>
              <a:gd name="connsiteY314" fmla="*/ 1471856 h 3357396"/>
              <a:gd name="connsiteX315" fmla="*/ 1358329 w 3859699"/>
              <a:gd name="connsiteY315" fmla="*/ 1474018 h 3357396"/>
              <a:gd name="connsiteX316" fmla="*/ 39151 w 3859699"/>
              <a:gd name="connsiteY316" fmla="*/ 853089 h 3357396"/>
              <a:gd name="connsiteX317" fmla="*/ 14853 w 3859699"/>
              <a:gd name="connsiteY317" fmla="*/ 837544 h 3357396"/>
              <a:gd name="connsiteX318" fmla="*/ 5999 w 3859699"/>
              <a:gd name="connsiteY318" fmla="*/ 837544 h 3357396"/>
              <a:gd name="connsiteX319" fmla="*/ 234 w 3859699"/>
              <a:gd name="connsiteY319" fmla="*/ 851134 h 3357396"/>
              <a:gd name="connsiteX320" fmla="*/ 1236428 w 3859699"/>
              <a:gd name="connsiteY320" fmla="*/ 1489462 h 3357396"/>
              <a:gd name="connsiteX321" fmla="*/ 532826 w 3859699"/>
              <a:gd name="connsiteY321" fmla="*/ 1384035 h 3357396"/>
              <a:gd name="connsiteX322" fmla="*/ 384878 w 3859699"/>
              <a:gd name="connsiteY322" fmla="*/ 1345323 h 3357396"/>
              <a:gd name="connsiteX323" fmla="*/ 377054 w 3859699"/>
              <a:gd name="connsiteY323" fmla="*/ 1347485 h 3357396"/>
              <a:gd name="connsiteX324" fmla="*/ 374994 w 3859699"/>
              <a:gd name="connsiteY324" fmla="*/ 1355310 h 3357396"/>
              <a:gd name="connsiteX325" fmla="*/ 631766 w 3859699"/>
              <a:gd name="connsiteY325" fmla="*/ 1464753 h 3357396"/>
              <a:gd name="connsiteX326" fmla="*/ 771685 w 3859699"/>
              <a:gd name="connsiteY326" fmla="*/ 1514171 h 3357396"/>
              <a:gd name="connsiteX327" fmla="*/ 781979 w 3859699"/>
              <a:gd name="connsiteY327" fmla="*/ 1520246 h 3357396"/>
              <a:gd name="connsiteX328" fmla="*/ 453446 w 3859699"/>
              <a:gd name="connsiteY328" fmla="*/ 1533733 h 3357396"/>
              <a:gd name="connsiteX329" fmla="*/ 198527 w 3859699"/>
              <a:gd name="connsiteY329" fmla="*/ 1547941 h 3357396"/>
              <a:gd name="connsiteX330" fmla="*/ 198527 w 3859699"/>
              <a:gd name="connsiteY330" fmla="*/ 1558237 h 3357396"/>
              <a:gd name="connsiteX331" fmla="*/ 205014 w 3859699"/>
              <a:gd name="connsiteY331" fmla="*/ 1562253 h 3357396"/>
              <a:gd name="connsiteX332" fmla="*/ 937752 w 3859699"/>
              <a:gd name="connsiteY332" fmla="*/ 1578313 h 3357396"/>
              <a:gd name="connsiteX333" fmla="*/ 1291510 w 3859699"/>
              <a:gd name="connsiteY333" fmla="*/ 1584490 h 3357396"/>
              <a:gd name="connsiteX334" fmla="*/ 1281214 w 3859699"/>
              <a:gd name="connsiteY334" fmla="*/ 1586344 h 3357396"/>
              <a:gd name="connsiteX335" fmla="*/ 1190510 w 3859699"/>
              <a:gd name="connsiteY335" fmla="*/ 1609611 h 3357396"/>
              <a:gd name="connsiteX336" fmla="*/ 1186288 w 3859699"/>
              <a:gd name="connsiteY336" fmla="*/ 1615686 h 3357396"/>
              <a:gd name="connsiteX337" fmla="*/ 645357 w 3859699"/>
              <a:gd name="connsiteY337" fmla="*/ 1592933 h 3357396"/>
              <a:gd name="connsiteX338" fmla="*/ 635171 w 3859699"/>
              <a:gd name="connsiteY338" fmla="*/ 1598277 h 3357396"/>
              <a:gd name="connsiteX339" fmla="*/ 637841 w 3859699"/>
              <a:gd name="connsiteY339" fmla="*/ 1607038 h 3357396"/>
              <a:gd name="connsiteX340" fmla="*/ 1208630 w 3859699"/>
              <a:gd name="connsiteY340" fmla="*/ 1660679 h 3357396"/>
              <a:gd name="connsiteX341" fmla="*/ 296336 w 3859699"/>
              <a:gd name="connsiteY341" fmla="*/ 1765693 h 3357396"/>
              <a:gd name="connsiteX342" fmla="*/ 288821 w 3859699"/>
              <a:gd name="connsiteY342" fmla="*/ 1770326 h 3357396"/>
              <a:gd name="connsiteX343" fmla="*/ 290158 w 3859699"/>
              <a:gd name="connsiteY343" fmla="*/ 1788447 h 3357396"/>
              <a:gd name="connsiteX344" fmla="*/ 1306130 w 3859699"/>
              <a:gd name="connsiteY344" fmla="*/ 1694756 h 3357396"/>
              <a:gd name="connsiteX345" fmla="*/ 1464991 w 3859699"/>
              <a:gd name="connsiteY345" fmla="*/ 1671179 h 3357396"/>
              <a:gd name="connsiteX346" fmla="*/ 1082612 w 3859699"/>
              <a:gd name="connsiteY346" fmla="*/ 1815318 h 3357396"/>
              <a:gd name="connsiteX347" fmla="*/ 197189 w 3859699"/>
              <a:gd name="connsiteY347" fmla="*/ 2194712 h 3357396"/>
              <a:gd name="connsiteX348" fmla="*/ 193894 w 3859699"/>
              <a:gd name="connsiteY348" fmla="*/ 2205007 h 3357396"/>
              <a:gd name="connsiteX349" fmla="*/ 204190 w 3859699"/>
              <a:gd name="connsiteY349" fmla="*/ 2209537 h 3357396"/>
              <a:gd name="connsiteX350" fmla="*/ 1027016 w 3859699"/>
              <a:gd name="connsiteY350" fmla="*/ 1897683 h 3357396"/>
              <a:gd name="connsiteX351" fmla="*/ 1411557 w 3859699"/>
              <a:gd name="connsiteY351" fmla="*/ 1740263 h 3357396"/>
              <a:gd name="connsiteX352" fmla="*/ 987687 w 3859699"/>
              <a:gd name="connsiteY352" fmla="*/ 1956472 h 3357396"/>
              <a:gd name="connsiteX353" fmla="*/ 450254 w 3859699"/>
              <a:gd name="connsiteY353" fmla="*/ 2242483 h 3357396"/>
              <a:gd name="connsiteX354" fmla="*/ 448146 w 3859699"/>
              <a:gd name="connsiteY354" fmla="*/ 2253790 h 3357396"/>
              <a:gd name="connsiteX355" fmla="*/ 456741 w 3859699"/>
              <a:gd name="connsiteY355" fmla="*/ 2257104 h 3357396"/>
              <a:gd name="connsiteX356" fmla="*/ 932605 w 3859699"/>
              <a:gd name="connsiteY356" fmla="*/ 2025349 h 3357396"/>
              <a:gd name="connsiteX357" fmla="*/ 1600482 w 3859699"/>
              <a:gd name="connsiteY357" fmla="*/ 1713804 h 3357396"/>
              <a:gd name="connsiteX358" fmla="*/ 1695921 w 3859699"/>
              <a:gd name="connsiteY358" fmla="*/ 1723584 h 3357396"/>
              <a:gd name="connsiteX359" fmla="*/ 1929426 w 3859699"/>
              <a:gd name="connsiteY359" fmla="*/ 1782887 h 3357396"/>
              <a:gd name="connsiteX360" fmla="*/ 1961960 w 3859699"/>
              <a:gd name="connsiteY360" fmla="*/ 1860001 h 3357396"/>
              <a:gd name="connsiteX361" fmla="*/ 2053901 w 3859699"/>
              <a:gd name="connsiteY361" fmla="*/ 2064163 h 3357396"/>
              <a:gd name="connsiteX362" fmla="*/ 1902658 w 3859699"/>
              <a:gd name="connsiteY362" fmla="*/ 1994873 h 3357396"/>
              <a:gd name="connsiteX363" fmla="*/ 1691700 w 3859699"/>
              <a:gd name="connsiteY363" fmla="*/ 1913127 h 3357396"/>
              <a:gd name="connsiteX364" fmla="*/ 1682726 w 3859699"/>
              <a:gd name="connsiteY364" fmla="*/ 1920321 h 3357396"/>
              <a:gd name="connsiteX365" fmla="*/ 1685832 w 3859699"/>
              <a:gd name="connsiteY365" fmla="*/ 1927644 h 3357396"/>
              <a:gd name="connsiteX366" fmla="*/ 2036707 w 3859699"/>
              <a:gd name="connsiteY366" fmla="*/ 2094124 h 3357396"/>
              <a:gd name="connsiteX367" fmla="*/ 1211101 w 3859699"/>
              <a:gd name="connsiteY367" fmla="*/ 2345543 h 3357396"/>
              <a:gd name="connsiteX368" fmla="*/ 1211822 w 3859699"/>
              <a:gd name="connsiteY368" fmla="*/ 2355118 h 3357396"/>
              <a:gd name="connsiteX369" fmla="*/ 1221191 w 3859699"/>
              <a:gd name="connsiteY369" fmla="*/ 2357382 h 3357396"/>
              <a:gd name="connsiteX370" fmla="*/ 2035059 w 3859699"/>
              <a:gd name="connsiteY370" fmla="*/ 2144675 h 3357396"/>
              <a:gd name="connsiteX371" fmla="*/ 1368521 w 3859699"/>
              <a:gd name="connsiteY371" fmla="*/ 2622289 h 3357396"/>
              <a:gd name="connsiteX372" fmla="*/ 1366771 w 3859699"/>
              <a:gd name="connsiteY372" fmla="*/ 2630216 h 3357396"/>
              <a:gd name="connsiteX373" fmla="*/ 1372639 w 3859699"/>
              <a:gd name="connsiteY373" fmla="*/ 2635673 h 3357396"/>
              <a:gd name="connsiteX374" fmla="*/ 1693862 w 3859699"/>
              <a:gd name="connsiteY374" fmla="*/ 2410611 h 3357396"/>
              <a:gd name="connsiteX375" fmla="*/ 2110731 w 3859699"/>
              <a:gd name="connsiteY375" fmla="*/ 2164443 h 3357396"/>
              <a:gd name="connsiteX376" fmla="*/ 2110731 w 3859699"/>
              <a:gd name="connsiteY376" fmla="*/ 2169178 h 3357396"/>
              <a:gd name="connsiteX377" fmla="*/ 2056165 w 3859699"/>
              <a:gd name="connsiteY377" fmla="*/ 2194094 h 3357396"/>
              <a:gd name="connsiteX378" fmla="*/ 2006334 w 3859699"/>
              <a:gd name="connsiteY378" fmla="*/ 2223951 h 3357396"/>
              <a:gd name="connsiteX379" fmla="*/ 2009628 w 3859699"/>
              <a:gd name="connsiteY379" fmla="*/ 2238365 h 3357396"/>
              <a:gd name="connsiteX380" fmla="*/ 2035574 w 3859699"/>
              <a:gd name="connsiteY380" fmla="*/ 2238879 h 3357396"/>
              <a:gd name="connsiteX381" fmla="*/ 2070888 w 3859699"/>
              <a:gd name="connsiteY381" fmla="*/ 2232702 h 3357396"/>
              <a:gd name="connsiteX382" fmla="*/ 2076550 w 3859699"/>
              <a:gd name="connsiteY382" fmla="*/ 2246292 h 3357396"/>
              <a:gd name="connsiteX383" fmla="*/ 2149340 w 3859699"/>
              <a:gd name="connsiteY383" fmla="*/ 2213758 h 3357396"/>
              <a:gd name="connsiteX384" fmla="*/ 2163651 w 3859699"/>
              <a:gd name="connsiteY384" fmla="*/ 2203463 h 3357396"/>
              <a:gd name="connsiteX385" fmla="*/ 2187125 w 3859699"/>
              <a:gd name="connsiteY385" fmla="*/ 2207170 h 3357396"/>
              <a:gd name="connsiteX386" fmla="*/ 2188052 w 3859699"/>
              <a:gd name="connsiteY386" fmla="*/ 2186579 h 3357396"/>
              <a:gd name="connsiteX387" fmla="*/ 2188052 w 3859699"/>
              <a:gd name="connsiteY387" fmla="*/ 2153529 h 3357396"/>
              <a:gd name="connsiteX388" fmla="*/ 2263210 w 3859699"/>
              <a:gd name="connsiteY388" fmla="*/ 2138600 h 3357396"/>
              <a:gd name="connsiteX389" fmla="*/ 2216056 w 3859699"/>
              <a:gd name="connsiteY389" fmla="*/ 2173194 h 3357396"/>
              <a:gd name="connsiteX390" fmla="*/ 2220483 w 3859699"/>
              <a:gd name="connsiteY390" fmla="*/ 2186063 h 3357396"/>
              <a:gd name="connsiteX391" fmla="*/ 2274227 w 3859699"/>
              <a:gd name="connsiteY391" fmla="*/ 2184211 h 3357396"/>
              <a:gd name="connsiteX392" fmla="*/ 2260430 w 3859699"/>
              <a:gd name="connsiteY392" fmla="*/ 2209022 h 3357396"/>
              <a:gd name="connsiteX393" fmla="*/ 2340735 w 3859699"/>
              <a:gd name="connsiteY393" fmla="*/ 2173708 h 3357396"/>
              <a:gd name="connsiteX394" fmla="*/ 2537382 w 3859699"/>
              <a:gd name="connsiteY394" fmla="*/ 2068076 h 3357396"/>
              <a:gd name="connsiteX395" fmla="*/ 1780037 w 3859699"/>
              <a:gd name="connsiteY395" fmla="*/ 2626407 h 3357396"/>
              <a:gd name="connsiteX396" fmla="*/ 1780964 w 3859699"/>
              <a:gd name="connsiteY396" fmla="*/ 2636703 h 3357396"/>
              <a:gd name="connsiteX397" fmla="*/ 1791259 w 3859699"/>
              <a:gd name="connsiteY397" fmla="*/ 2637732 h 3357396"/>
              <a:gd name="connsiteX398" fmla="*/ 2055958 w 3859699"/>
              <a:gd name="connsiteY398" fmla="*/ 2441189 h 3357396"/>
              <a:gd name="connsiteX399" fmla="*/ 2614290 w 3859699"/>
              <a:gd name="connsiteY399" fmla="*/ 2080842 h 3357396"/>
              <a:gd name="connsiteX400" fmla="*/ 2123087 w 3859699"/>
              <a:gd name="connsiteY400" fmla="*/ 2544145 h 3357396"/>
              <a:gd name="connsiteX401" fmla="*/ 2031662 w 3859699"/>
              <a:gd name="connsiteY401" fmla="*/ 2615287 h 3357396"/>
              <a:gd name="connsiteX402" fmla="*/ 2029911 w 3859699"/>
              <a:gd name="connsiteY402" fmla="*/ 2623833 h 3357396"/>
              <a:gd name="connsiteX403" fmla="*/ 2037015 w 3859699"/>
              <a:gd name="connsiteY403" fmla="*/ 2628981 h 3357396"/>
              <a:gd name="connsiteX404" fmla="*/ 2038148 w 3859699"/>
              <a:gd name="connsiteY404" fmla="*/ 2628981 h 3357396"/>
              <a:gd name="connsiteX405" fmla="*/ 2041649 w 3859699"/>
              <a:gd name="connsiteY405" fmla="*/ 2631555 h 3357396"/>
              <a:gd name="connsiteX406" fmla="*/ 2048031 w 3859699"/>
              <a:gd name="connsiteY406" fmla="*/ 2631555 h 3357396"/>
              <a:gd name="connsiteX407" fmla="*/ 2362460 w 3859699"/>
              <a:gd name="connsiteY407" fmla="*/ 2418332 h 3357396"/>
              <a:gd name="connsiteX408" fmla="*/ 2426705 w 3859699"/>
              <a:gd name="connsiteY408" fmla="*/ 2364692 h 3357396"/>
              <a:gd name="connsiteX409" fmla="*/ 2277418 w 3859699"/>
              <a:gd name="connsiteY409" fmla="*/ 2678914 h 3357396"/>
              <a:gd name="connsiteX410" fmla="*/ 2280684 w 3859699"/>
              <a:gd name="connsiteY410" fmla="*/ 2689944 h 3357396"/>
              <a:gd name="connsiteX411" fmla="*/ 2289567 w 3859699"/>
              <a:gd name="connsiteY411" fmla="*/ 2689211 h 3357396"/>
              <a:gd name="connsiteX412" fmla="*/ 2307173 w 3859699"/>
              <a:gd name="connsiteY412" fmla="*/ 2674487 h 3357396"/>
              <a:gd name="connsiteX413" fmla="*/ 2149238 w 3859699"/>
              <a:gd name="connsiteY413" fmla="*/ 2867325 h 3357396"/>
              <a:gd name="connsiteX414" fmla="*/ 2150575 w 3859699"/>
              <a:gd name="connsiteY414" fmla="*/ 2877621 h 3357396"/>
              <a:gd name="connsiteX415" fmla="*/ 2173535 w 3859699"/>
              <a:gd name="connsiteY415" fmla="*/ 2886269 h 3357396"/>
              <a:gd name="connsiteX416" fmla="*/ 2245605 w 3859699"/>
              <a:gd name="connsiteY416" fmla="*/ 2820273 h 3357396"/>
              <a:gd name="connsiteX417" fmla="*/ 2224293 w 3859699"/>
              <a:gd name="connsiteY417" fmla="*/ 2887607 h 3357396"/>
              <a:gd name="connsiteX418" fmla="*/ 2117425 w 3859699"/>
              <a:gd name="connsiteY418" fmla="*/ 3348748 h 3357396"/>
              <a:gd name="connsiteX419" fmla="*/ 2123910 w 3859699"/>
              <a:gd name="connsiteY419" fmla="*/ 3357396 h 3357396"/>
              <a:gd name="connsiteX420" fmla="*/ 2126897 w 3859699"/>
              <a:gd name="connsiteY420" fmla="*/ 3357396 h 3357396"/>
              <a:gd name="connsiteX421" fmla="*/ 2134618 w 3859699"/>
              <a:gd name="connsiteY421" fmla="*/ 3351836 h 3357396"/>
              <a:gd name="connsiteX422" fmla="*/ 2193405 w 3859699"/>
              <a:gd name="connsiteY422" fmla="*/ 3161161 h 3357396"/>
              <a:gd name="connsiteX423" fmla="*/ 2554885 w 3859699"/>
              <a:gd name="connsiteY423" fmla="*/ 2464972 h 3357396"/>
              <a:gd name="connsiteX424" fmla="*/ 2688728 w 3859699"/>
              <a:gd name="connsiteY424" fmla="*/ 2265236 h 3357396"/>
              <a:gd name="connsiteX425" fmla="*/ 2691507 w 3859699"/>
              <a:gd name="connsiteY425" fmla="*/ 2259883 h 3357396"/>
              <a:gd name="connsiteX426" fmla="*/ 2591228 w 3859699"/>
              <a:gd name="connsiteY426" fmla="*/ 2523245 h 3357396"/>
              <a:gd name="connsiteX427" fmla="*/ 2584022 w 3859699"/>
              <a:gd name="connsiteY427" fmla="*/ 2532023 h 3357396"/>
              <a:gd name="connsiteX428" fmla="*/ 2588551 w 3859699"/>
              <a:gd name="connsiteY428" fmla="*/ 2538483 h 3357396"/>
              <a:gd name="connsiteX429" fmla="*/ 2601112 w 3859699"/>
              <a:gd name="connsiteY429" fmla="*/ 2538482 h 3357396"/>
              <a:gd name="connsiteX430" fmla="*/ 2612540 w 3859699"/>
              <a:gd name="connsiteY430" fmla="*/ 2529629 h 3357396"/>
              <a:gd name="connsiteX431" fmla="*/ 2437000 w 3859699"/>
              <a:gd name="connsiteY431" fmla="*/ 2812346 h 3357396"/>
              <a:gd name="connsiteX432" fmla="*/ 2267226 w 3859699"/>
              <a:gd name="connsiteY432" fmla="*/ 3100109 h 3357396"/>
              <a:gd name="connsiteX433" fmla="*/ 2271855 w 3859699"/>
              <a:gd name="connsiteY433" fmla="*/ 3110639 h 3357396"/>
              <a:gd name="connsiteX434" fmla="*/ 2281537 w 3859699"/>
              <a:gd name="connsiteY434" fmla="*/ 3107624 h 3357396"/>
              <a:gd name="connsiteX435" fmla="*/ 2340839 w 3859699"/>
              <a:gd name="connsiteY435" fmla="*/ 3024023 h 3357396"/>
              <a:gd name="connsiteX436" fmla="*/ 2756781 w 3859699"/>
              <a:gd name="connsiteY436" fmla="*/ 2176591 h 3357396"/>
              <a:gd name="connsiteX437" fmla="*/ 2756782 w 3859699"/>
              <a:gd name="connsiteY437" fmla="*/ 2174532 h 3357396"/>
              <a:gd name="connsiteX438" fmla="*/ 2759047 w 3859699"/>
              <a:gd name="connsiteY438" fmla="*/ 2132217 h 3357396"/>
              <a:gd name="connsiteX439" fmla="*/ 3492712 w 3859699"/>
              <a:gd name="connsiteY439" fmla="*/ 2296948 h 3357396"/>
              <a:gd name="connsiteX440" fmla="*/ 3844205 w 3859699"/>
              <a:gd name="connsiteY440" fmla="*/ 2387754 h 3357396"/>
              <a:gd name="connsiteX441" fmla="*/ 3845336 w 3859699"/>
              <a:gd name="connsiteY441" fmla="*/ 2302713 h 3357396"/>
              <a:gd name="connsiteX442" fmla="*/ 3841218 w 3859699"/>
              <a:gd name="connsiteY442" fmla="*/ 2298388 h 3357396"/>
              <a:gd name="connsiteX443" fmla="*/ 3492299 w 3859699"/>
              <a:gd name="connsiteY443" fmla="*/ 2224878 h 3357396"/>
              <a:gd name="connsiteX444" fmla="*/ 3181784 w 3859699"/>
              <a:gd name="connsiteY444" fmla="*/ 2090520 h 3357396"/>
              <a:gd name="connsiteX445" fmla="*/ 3227086 w 3859699"/>
              <a:gd name="connsiteY445" fmla="*/ 1968620 h 3357396"/>
              <a:gd name="connsiteX446" fmla="*/ 3542337 w 3859699"/>
              <a:gd name="connsiteY446" fmla="*/ 671372 h 3357396"/>
              <a:gd name="connsiteX447" fmla="*/ 3534596 w 3859699"/>
              <a:gd name="connsiteY447" fmla="*/ 662864 h 3357396"/>
              <a:gd name="connsiteX448" fmla="*/ 3526276 w 3859699"/>
              <a:gd name="connsiteY448" fmla="*/ 669210 h 3357396"/>
              <a:gd name="connsiteX449" fmla="*/ 3469857 w 3859699"/>
              <a:gd name="connsiteY449" fmla="*/ 943073 h 3357396"/>
              <a:gd name="connsiteX450" fmla="*/ 3175710 w 3859699"/>
              <a:gd name="connsiteY450" fmla="*/ 1935469 h 3357396"/>
              <a:gd name="connsiteX451" fmla="*/ 3122379 w 3859699"/>
              <a:gd name="connsiteY451" fmla="*/ 2086196 h 3357396"/>
              <a:gd name="connsiteX452" fmla="*/ 3012422 w 3859699"/>
              <a:gd name="connsiteY452" fmla="*/ 2051911 h 3357396"/>
              <a:gd name="connsiteX453" fmla="*/ 2941692 w 3859699"/>
              <a:gd name="connsiteY453" fmla="*/ 2025966 h 3357396"/>
              <a:gd name="connsiteX454" fmla="*/ 3107348 w 3859699"/>
              <a:gd name="connsiteY454" fmla="*/ 1826849 h 3357396"/>
              <a:gd name="connsiteX455" fmla="*/ 3372357 w 3859699"/>
              <a:gd name="connsiteY455" fmla="*/ 1030483 h 3357396"/>
              <a:gd name="connsiteX456" fmla="*/ 3364120 w 3859699"/>
              <a:gd name="connsiteY456" fmla="*/ 1024820 h 3357396"/>
              <a:gd name="connsiteX457" fmla="*/ 3356604 w 3859699"/>
              <a:gd name="connsiteY457" fmla="*/ 1031307 h 3357396"/>
              <a:gd name="connsiteX458" fmla="*/ 3024365 w 3859699"/>
              <a:gd name="connsiteY458" fmla="*/ 1868958 h 3357396"/>
              <a:gd name="connsiteX459" fmla="*/ 2896390 w 3859699"/>
              <a:gd name="connsiteY459" fmla="*/ 2002184 h 3357396"/>
              <a:gd name="connsiteX460" fmla="*/ 2896906 w 3859699"/>
              <a:gd name="connsiteY460" fmla="*/ 2001257 h 3357396"/>
              <a:gd name="connsiteX461" fmla="*/ 3435366 w 3859699"/>
              <a:gd name="connsiteY461" fmla="*/ 796669 h 3357396"/>
              <a:gd name="connsiteX462" fmla="*/ 3448235 w 3859699"/>
              <a:gd name="connsiteY462" fmla="*/ 741382 h 3357396"/>
              <a:gd name="connsiteX463" fmla="*/ 3467283 w 3859699"/>
              <a:gd name="connsiteY463" fmla="*/ 677549 h 3357396"/>
              <a:gd name="connsiteX464" fmla="*/ 3465326 w 3859699"/>
              <a:gd name="connsiteY464" fmla="*/ 666327 h 3357396"/>
              <a:gd name="connsiteX465" fmla="*/ 3456575 w 3859699"/>
              <a:gd name="connsiteY465" fmla="*/ 659841 h 3357396"/>
              <a:gd name="connsiteX466" fmla="*/ 3445456 w 3859699"/>
              <a:gd name="connsiteY466" fmla="*/ 661076 h 3357396"/>
              <a:gd name="connsiteX467" fmla="*/ 3368033 w 3859699"/>
              <a:gd name="connsiteY467" fmla="*/ 820968 h 3357396"/>
              <a:gd name="connsiteX468" fmla="*/ 3363399 w 3859699"/>
              <a:gd name="connsiteY468" fmla="*/ 834043 h 3357396"/>
              <a:gd name="connsiteX469" fmla="*/ 2859841 w 3859699"/>
              <a:gd name="connsiteY469" fmla="*/ 1951014 h 3357396"/>
              <a:gd name="connsiteX470" fmla="*/ 2857164 w 3859699"/>
              <a:gd name="connsiteY470" fmla="*/ 1943498 h 3357396"/>
              <a:gd name="connsiteX471" fmla="*/ 2862312 w 3859699"/>
              <a:gd name="connsiteY471" fmla="*/ 1940513 h 3357396"/>
              <a:gd name="connsiteX472" fmla="*/ 2970210 w 3859699"/>
              <a:gd name="connsiteY472" fmla="*/ 1694344 h 3357396"/>
              <a:gd name="connsiteX473" fmla="*/ 3097257 w 3859699"/>
              <a:gd name="connsiteY473" fmla="*/ 1436233 h 3357396"/>
              <a:gd name="connsiteX474" fmla="*/ 3099419 w 3859699"/>
              <a:gd name="connsiteY474" fmla="*/ 1428100 h 3357396"/>
              <a:gd name="connsiteX475" fmla="*/ 3093242 w 3859699"/>
              <a:gd name="connsiteY475" fmla="*/ 1422437 h 3357396"/>
              <a:gd name="connsiteX476" fmla="*/ 3063694 w 3859699"/>
              <a:gd name="connsiteY476" fmla="*/ 1427174 h 3357396"/>
              <a:gd name="connsiteX477" fmla="*/ 3047633 w 3859699"/>
              <a:gd name="connsiteY477" fmla="*/ 1452501 h 3357396"/>
              <a:gd name="connsiteX478" fmla="*/ 3041558 w 3859699"/>
              <a:gd name="connsiteY478" fmla="*/ 1455384 h 3357396"/>
              <a:gd name="connsiteX479" fmla="*/ 3041558 w 3859699"/>
              <a:gd name="connsiteY479" fmla="*/ 1452191 h 3357396"/>
              <a:gd name="connsiteX480" fmla="*/ 3028895 w 3859699"/>
              <a:gd name="connsiteY480" fmla="*/ 1432527 h 3357396"/>
              <a:gd name="connsiteX481" fmla="*/ 3017615 w 3859699"/>
              <a:gd name="connsiteY481" fmla="*/ 1434775 h 3357396"/>
              <a:gd name="connsiteX482" fmla="*/ 3016746 w 3859699"/>
              <a:gd name="connsiteY482" fmla="*/ 1442102 h 3357396"/>
              <a:gd name="connsiteX483" fmla="*/ 3000170 w 3859699"/>
              <a:gd name="connsiteY483" fmla="*/ 1482461 h 3357396"/>
              <a:gd name="connsiteX484" fmla="*/ 2990390 w 3859699"/>
              <a:gd name="connsiteY484" fmla="*/ 1494404 h 3357396"/>
              <a:gd name="connsiteX485" fmla="*/ 3003259 w 3859699"/>
              <a:gd name="connsiteY485" fmla="*/ 1454045 h 3357396"/>
              <a:gd name="connsiteX486" fmla="*/ 3046912 w 3859699"/>
              <a:gd name="connsiteY486" fmla="*/ 1323188 h 3357396"/>
              <a:gd name="connsiteX487" fmla="*/ 3049795 w 3859699"/>
              <a:gd name="connsiteY487" fmla="*/ 1317010 h 3357396"/>
              <a:gd name="connsiteX488" fmla="*/ 3093654 w 3859699"/>
              <a:gd name="connsiteY488" fmla="*/ 1223114 h 3357396"/>
              <a:gd name="connsiteX489" fmla="*/ 3228732 w 3859699"/>
              <a:gd name="connsiteY489" fmla="*/ 917231 h 3357396"/>
              <a:gd name="connsiteX490" fmla="*/ 3228732 w 3859699"/>
              <a:gd name="connsiteY490" fmla="*/ 913628 h 3357396"/>
              <a:gd name="connsiteX491" fmla="*/ 3217511 w 3859699"/>
              <a:gd name="connsiteY491" fmla="*/ 899317 h 3357396"/>
              <a:gd name="connsiteX492" fmla="*/ 3127630 w 3859699"/>
              <a:gd name="connsiteY492" fmla="*/ 1053752 h 3357396"/>
              <a:gd name="connsiteX493" fmla="*/ 3045780 w 3859699"/>
              <a:gd name="connsiteY493" fmla="*/ 1218481 h 3357396"/>
              <a:gd name="connsiteX494" fmla="*/ 3044648 w 3859699"/>
              <a:gd name="connsiteY494" fmla="*/ 1221055 h 3357396"/>
              <a:gd name="connsiteX495" fmla="*/ 2962797 w 3859699"/>
              <a:gd name="connsiteY495" fmla="*/ 1362518 h 3357396"/>
              <a:gd name="connsiteX496" fmla="*/ 3138647 w 3859699"/>
              <a:gd name="connsiteY496" fmla="*/ 592920 h 3357396"/>
              <a:gd name="connsiteX497" fmla="*/ 3131851 w 3859699"/>
              <a:gd name="connsiteY497" fmla="*/ 584477 h 3357396"/>
              <a:gd name="connsiteX498" fmla="*/ 3122688 w 3859699"/>
              <a:gd name="connsiteY498" fmla="*/ 590139 h 3357396"/>
              <a:gd name="connsiteX499" fmla="*/ 3064312 w 3859699"/>
              <a:gd name="connsiteY499" fmla="*/ 888713 h 3357396"/>
              <a:gd name="connsiteX500" fmla="*/ 2900096 w 3859699"/>
              <a:gd name="connsiteY500" fmla="*/ 1408642 h 3357396"/>
              <a:gd name="connsiteX501" fmla="*/ 3000170 w 3859699"/>
              <a:gd name="connsiteY501" fmla="*/ 578814 h 3357396"/>
              <a:gd name="connsiteX502" fmla="*/ 3000170 w 3859699"/>
              <a:gd name="connsiteY502" fmla="*/ 576035 h 3357396"/>
              <a:gd name="connsiteX503" fmla="*/ 2987198 w 3859699"/>
              <a:gd name="connsiteY503" fmla="*/ 563062 h 3357396"/>
              <a:gd name="connsiteX504" fmla="*/ 2948794 w 3859699"/>
              <a:gd name="connsiteY504" fmla="*/ 812010 h 3357396"/>
              <a:gd name="connsiteX505" fmla="*/ 2877961 w 3859699"/>
              <a:gd name="connsiteY505" fmla="*/ 1278092 h 3357396"/>
              <a:gd name="connsiteX506" fmla="*/ 2831528 w 3859699"/>
              <a:gd name="connsiteY506" fmla="*/ 1118923 h 3357396"/>
              <a:gd name="connsiteX507" fmla="*/ 2827615 w 3859699"/>
              <a:gd name="connsiteY507" fmla="*/ 1113364 h 3357396"/>
              <a:gd name="connsiteX508" fmla="*/ 2821438 w 3859699"/>
              <a:gd name="connsiteY508" fmla="*/ 1042528 h 3357396"/>
              <a:gd name="connsiteX509" fmla="*/ 2789934 w 3859699"/>
              <a:gd name="connsiteY509" fmla="*/ 918981 h 3357396"/>
              <a:gd name="connsiteX510" fmla="*/ 2782726 w 3859699"/>
              <a:gd name="connsiteY510" fmla="*/ 918981 h 3357396"/>
              <a:gd name="connsiteX511" fmla="*/ 2767798 w 3859699"/>
              <a:gd name="connsiteY511" fmla="*/ 923511 h 3357396"/>
              <a:gd name="connsiteX512" fmla="*/ 2767798 w 3859699"/>
              <a:gd name="connsiteY512" fmla="*/ 879343 h 3357396"/>
              <a:gd name="connsiteX513" fmla="*/ 2768622 w 3859699"/>
              <a:gd name="connsiteY513" fmla="*/ 827248 h 3357396"/>
              <a:gd name="connsiteX514" fmla="*/ 2760179 w 3859699"/>
              <a:gd name="connsiteY514" fmla="*/ 821276 h 3357396"/>
              <a:gd name="connsiteX515" fmla="*/ 2732381 w 3859699"/>
              <a:gd name="connsiteY515" fmla="*/ 789256 h 3357396"/>
              <a:gd name="connsiteX516" fmla="*/ 2727439 w 3859699"/>
              <a:gd name="connsiteY516" fmla="*/ 782771 h 3357396"/>
              <a:gd name="connsiteX517" fmla="*/ 2719409 w 3859699"/>
              <a:gd name="connsiteY517" fmla="*/ 783800 h 3357396"/>
              <a:gd name="connsiteX518" fmla="*/ 2690170 w 3859699"/>
              <a:gd name="connsiteY518" fmla="*/ 968606 h 3357396"/>
              <a:gd name="connsiteX519" fmla="*/ 2694700 w 3859699"/>
              <a:gd name="connsiteY519" fmla="*/ 971592 h 3357396"/>
              <a:gd name="connsiteX520" fmla="*/ 2704995 w 3859699"/>
              <a:gd name="connsiteY520" fmla="*/ 972210 h 3357396"/>
              <a:gd name="connsiteX521" fmla="*/ 2677299 w 3859699"/>
              <a:gd name="connsiteY521" fmla="*/ 1084226 h 3357396"/>
              <a:gd name="connsiteX522" fmla="*/ 2658252 w 3859699"/>
              <a:gd name="connsiteY522" fmla="*/ 972107 h 3357396"/>
              <a:gd name="connsiteX523" fmla="*/ 2652899 w 3859699"/>
              <a:gd name="connsiteY523" fmla="*/ 882328 h 3357396"/>
              <a:gd name="connsiteX524" fmla="*/ 2657326 w 3859699"/>
              <a:gd name="connsiteY524" fmla="*/ 877181 h 3357396"/>
              <a:gd name="connsiteX525" fmla="*/ 2654855 w 3859699"/>
              <a:gd name="connsiteY525" fmla="*/ 843205 h 3357396"/>
              <a:gd name="connsiteX526" fmla="*/ 2651251 w 3859699"/>
              <a:gd name="connsiteY526" fmla="*/ 829513 h 3357396"/>
              <a:gd name="connsiteX527" fmla="*/ 2651252 w 3859699"/>
              <a:gd name="connsiteY527" fmla="*/ 824261 h 3357396"/>
              <a:gd name="connsiteX528" fmla="*/ 2643736 w 3859699"/>
              <a:gd name="connsiteY528" fmla="*/ 815922 h 3357396"/>
              <a:gd name="connsiteX529" fmla="*/ 2638588 w 3859699"/>
              <a:gd name="connsiteY529" fmla="*/ 815923 h 3357396"/>
              <a:gd name="connsiteX530" fmla="*/ 2609864 w 3859699"/>
              <a:gd name="connsiteY530" fmla="*/ 831983 h 3357396"/>
              <a:gd name="connsiteX531" fmla="*/ 2625616 w 3859699"/>
              <a:gd name="connsiteY531" fmla="*/ 876358 h 3357396"/>
              <a:gd name="connsiteX532" fmla="*/ 2625616 w 3859699"/>
              <a:gd name="connsiteY532" fmla="*/ 914863 h 3357396"/>
              <a:gd name="connsiteX533" fmla="*/ 2624586 w 3859699"/>
              <a:gd name="connsiteY533" fmla="*/ 966341 h 3357396"/>
              <a:gd name="connsiteX534" fmla="*/ 2611099 w 3859699"/>
              <a:gd name="connsiteY534" fmla="*/ 1028115 h 3357396"/>
              <a:gd name="connsiteX535" fmla="*/ 2581962 w 3859699"/>
              <a:gd name="connsiteY535" fmla="*/ 1072901 h 3357396"/>
              <a:gd name="connsiteX536" fmla="*/ 2576712 w 3859699"/>
              <a:gd name="connsiteY536" fmla="*/ 1076917 h 3357396"/>
              <a:gd name="connsiteX537" fmla="*/ 2554164 w 3859699"/>
              <a:gd name="connsiteY537" fmla="*/ 1204068 h 3357396"/>
              <a:gd name="connsiteX538" fmla="*/ 2534705 w 3859699"/>
              <a:gd name="connsiteY538" fmla="*/ 1315981 h 3357396"/>
              <a:gd name="connsiteX539" fmla="*/ 2370696 w 3859699"/>
              <a:gd name="connsiteY539" fmla="*/ 520747 h 3357396"/>
              <a:gd name="connsiteX540" fmla="*/ 2363900 w 3859699"/>
              <a:gd name="connsiteY540" fmla="*/ 513540 h 3357396"/>
              <a:gd name="connsiteX541" fmla="*/ 2350619 w 3859699"/>
              <a:gd name="connsiteY541" fmla="*/ 517864 h 3357396"/>
              <a:gd name="connsiteX542" fmla="*/ 2382330 w 3859699"/>
              <a:gd name="connsiteY542" fmla="*/ 849177 h 3357396"/>
              <a:gd name="connsiteX543" fmla="*/ 2423512 w 3859699"/>
              <a:gd name="connsiteY543" fmla="*/ 1145382 h 3357396"/>
              <a:gd name="connsiteX544" fmla="*/ 2375535 w 3859699"/>
              <a:gd name="connsiteY544" fmla="*/ 1069092 h 3357396"/>
              <a:gd name="connsiteX545" fmla="*/ 2355973 w 3859699"/>
              <a:gd name="connsiteY545" fmla="*/ 1025232 h 3357396"/>
              <a:gd name="connsiteX546" fmla="*/ 2319116 w 3859699"/>
              <a:gd name="connsiteY546" fmla="*/ 965106 h 3357396"/>
              <a:gd name="connsiteX547" fmla="*/ 2263210 w 3859699"/>
              <a:gd name="connsiteY547" fmla="*/ 733043 h 3357396"/>
              <a:gd name="connsiteX548" fmla="*/ 2241280 w 3859699"/>
              <a:gd name="connsiteY548" fmla="*/ 605789 h 3357396"/>
              <a:gd name="connsiteX549" fmla="*/ 2236235 w 3859699"/>
              <a:gd name="connsiteY549" fmla="*/ 599921 h 3357396"/>
              <a:gd name="connsiteX550" fmla="*/ 2228514 w 3859699"/>
              <a:gd name="connsiteY550" fmla="*/ 600950 h 3357396"/>
              <a:gd name="connsiteX551" fmla="*/ 2234485 w 3859699"/>
              <a:gd name="connsiteY551" fmla="*/ 767430 h 3357396"/>
              <a:gd name="connsiteX552" fmla="*/ 2247766 w 3859699"/>
              <a:gd name="connsiteY552" fmla="*/ 827351 h 3357396"/>
              <a:gd name="connsiteX553" fmla="*/ 2208335 w 3859699"/>
              <a:gd name="connsiteY553" fmla="*/ 734690 h 3357396"/>
              <a:gd name="connsiteX554" fmla="*/ 2124631 w 3859699"/>
              <a:gd name="connsiteY554" fmla="*/ 571710 h 3357396"/>
              <a:gd name="connsiteX555" fmla="*/ 2114335 w 3859699"/>
              <a:gd name="connsiteY555" fmla="*/ 570577 h 3357396"/>
              <a:gd name="connsiteX556" fmla="*/ 2110938 w 3859699"/>
              <a:gd name="connsiteY556" fmla="*/ 580049 h 3357396"/>
              <a:gd name="connsiteX557" fmla="*/ 2437412 w 3859699"/>
              <a:gd name="connsiteY557" fmla="*/ 1329365 h 3357396"/>
              <a:gd name="connsiteX558" fmla="*/ 2543046 w 3859699"/>
              <a:gd name="connsiteY558" fmla="*/ 1546911 h 3357396"/>
              <a:gd name="connsiteX559" fmla="*/ 2371417 w 3859699"/>
              <a:gd name="connsiteY559" fmla="*/ 1295698 h 3357396"/>
              <a:gd name="connsiteX560" fmla="*/ 2280198 w 3859699"/>
              <a:gd name="connsiteY560" fmla="*/ 1172151 h 3357396"/>
              <a:gd name="connsiteX561" fmla="*/ 2269903 w 3859699"/>
              <a:gd name="connsiteY561" fmla="*/ 1190683 h 3357396"/>
              <a:gd name="connsiteX562" fmla="*/ 2270520 w 3859699"/>
              <a:gd name="connsiteY562" fmla="*/ 1194080 h 3357396"/>
              <a:gd name="connsiteX563" fmla="*/ 2354223 w 3859699"/>
              <a:gd name="connsiteY563" fmla="*/ 1355515 h 3357396"/>
              <a:gd name="connsiteX564" fmla="*/ 2396641 w 3859699"/>
              <a:gd name="connsiteY564" fmla="*/ 1431498 h 3357396"/>
              <a:gd name="connsiteX565" fmla="*/ 2224498 w 3859699"/>
              <a:gd name="connsiteY565" fmla="*/ 1229806 h 3357396"/>
              <a:gd name="connsiteX566" fmla="*/ 2148723 w 3859699"/>
              <a:gd name="connsiteY566" fmla="*/ 1122527 h 3357396"/>
              <a:gd name="connsiteX567" fmla="*/ 2142031 w 3859699"/>
              <a:gd name="connsiteY567" fmla="*/ 1119541 h 3357396"/>
              <a:gd name="connsiteX568" fmla="*/ 2135751 w 3859699"/>
              <a:gd name="connsiteY568" fmla="*/ 1123041 h 3357396"/>
              <a:gd name="connsiteX569" fmla="*/ 2214512 w 3859699"/>
              <a:gd name="connsiteY569" fmla="*/ 1294153 h 3357396"/>
              <a:gd name="connsiteX570" fmla="*/ 2093436 w 3859699"/>
              <a:gd name="connsiteY570" fmla="*/ 1162164 h 3357396"/>
              <a:gd name="connsiteX571" fmla="*/ 1972256 w 3859699"/>
              <a:gd name="connsiteY571" fmla="*/ 987139 h 3357396"/>
              <a:gd name="connsiteX572" fmla="*/ 1965359 w 3859699"/>
              <a:gd name="connsiteY572" fmla="*/ 980859 h 3357396"/>
              <a:gd name="connsiteX573" fmla="*/ 1957122 w 3859699"/>
              <a:gd name="connsiteY573" fmla="*/ 985080 h 3357396"/>
              <a:gd name="connsiteX574" fmla="*/ 2129985 w 3859699"/>
              <a:gd name="connsiteY574" fmla="*/ 1257707 h 3357396"/>
              <a:gd name="connsiteX575" fmla="*/ 2261254 w 3859699"/>
              <a:gd name="connsiteY575" fmla="*/ 1428100 h 3357396"/>
              <a:gd name="connsiteX576" fmla="*/ 2254974 w 3859699"/>
              <a:gd name="connsiteY576" fmla="*/ 1435616 h 3357396"/>
              <a:gd name="connsiteX577" fmla="*/ 2023528 w 3859699"/>
              <a:gd name="connsiteY577" fmla="*/ 1246588 h 3357396"/>
              <a:gd name="connsiteX578" fmla="*/ 1858799 w 3859699"/>
              <a:gd name="connsiteY578" fmla="*/ 1105126 h 3357396"/>
              <a:gd name="connsiteX579" fmla="*/ 1848502 w 3859699"/>
              <a:gd name="connsiteY579" fmla="*/ 1105744 h 3357396"/>
              <a:gd name="connsiteX580" fmla="*/ 1846444 w 3859699"/>
              <a:gd name="connsiteY580" fmla="*/ 1115421 h 3357396"/>
              <a:gd name="connsiteX581" fmla="*/ 2055239 w 3859699"/>
              <a:gd name="connsiteY581" fmla="*/ 1314334 h 3357396"/>
              <a:gd name="connsiteX582" fmla="*/ 2219350 w 3859699"/>
              <a:gd name="connsiteY582" fmla="*/ 1461046 h 3357396"/>
              <a:gd name="connsiteX583" fmla="*/ 2204216 w 3859699"/>
              <a:gd name="connsiteY583" fmla="*/ 1607861 h 3357396"/>
              <a:gd name="connsiteX584" fmla="*/ 2196700 w 3859699"/>
              <a:gd name="connsiteY584" fmla="*/ 1646161 h 3357396"/>
              <a:gd name="connsiteX585" fmla="*/ 2195671 w 3859699"/>
              <a:gd name="connsiteY585" fmla="*/ 1694653 h 3357396"/>
              <a:gd name="connsiteX586" fmla="*/ 2193405 w 3859699"/>
              <a:gd name="connsiteY586" fmla="*/ 1778769 h 3357396"/>
              <a:gd name="connsiteX587" fmla="*/ 1978330 w 3859699"/>
              <a:gd name="connsiteY587" fmla="*/ 1739440 h 3357396"/>
              <a:gd name="connsiteX588" fmla="*/ 1942398 w 3859699"/>
              <a:gd name="connsiteY588" fmla="*/ 1613112 h 3357396"/>
              <a:gd name="connsiteX589" fmla="*/ 1938281 w 3859699"/>
              <a:gd name="connsiteY589" fmla="*/ 1606008 h 3357396"/>
              <a:gd name="connsiteX590" fmla="*/ 1930147 w 3859699"/>
              <a:gd name="connsiteY590" fmla="*/ 1606008 h 3357396"/>
              <a:gd name="connsiteX591" fmla="*/ 1906982 w 3859699"/>
              <a:gd name="connsiteY591" fmla="*/ 1678078 h 3357396"/>
              <a:gd name="connsiteX592" fmla="*/ 1801864 w 3859699"/>
              <a:gd name="connsiteY592" fmla="*/ 1623820 h 3357396"/>
              <a:gd name="connsiteX593" fmla="*/ 1792289 w 3859699"/>
              <a:gd name="connsiteY593" fmla="*/ 1629071 h 3357396"/>
              <a:gd name="connsiteX594" fmla="*/ 1915836 w 3859699"/>
              <a:gd name="connsiteY594" fmla="*/ 1702375 h 3357396"/>
              <a:gd name="connsiteX595" fmla="*/ 1915836 w 3859699"/>
              <a:gd name="connsiteY595" fmla="*/ 1707935 h 3357396"/>
              <a:gd name="connsiteX596" fmla="*/ 1841296 w 3859699"/>
              <a:gd name="connsiteY596" fmla="*/ 1679519 h 3357396"/>
              <a:gd name="connsiteX597" fmla="*/ 1878669 w 3859699"/>
              <a:gd name="connsiteY597" fmla="*/ 1712259 h 3357396"/>
              <a:gd name="connsiteX598" fmla="*/ 1832647 w 3859699"/>
              <a:gd name="connsiteY598" fmla="*/ 1696403 h 3357396"/>
              <a:gd name="connsiteX599" fmla="*/ 1796716 w 3859699"/>
              <a:gd name="connsiteY599" fmla="*/ 1697845 h 3357396"/>
              <a:gd name="connsiteX600" fmla="*/ 1739267 w 3859699"/>
              <a:gd name="connsiteY600" fmla="*/ 1690741 h 3357396"/>
              <a:gd name="connsiteX601" fmla="*/ 1681919 w 3859699"/>
              <a:gd name="connsiteY601" fmla="*/ 1690740 h 3357396"/>
              <a:gd name="connsiteX602" fmla="*/ 1666786 w 3859699"/>
              <a:gd name="connsiteY602" fmla="*/ 1654604 h 3357396"/>
              <a:gd name="connsiteX603" fmla="*/ 1665858 w 3859699"/>
              <a:gd name="connsiteY603" fmla="*/ 1653368 h 3357396"/>
              <a:gd name="connsiteX604" fmla="*/ 1677698 w 3859699"/>
              <a:gd name="connsiteY604" fmla="*/ 1617952 h 3357396"/>
              <a:gd name="connsiteX605" fmla="*/ 1633942 w 3859699"/>
              <a:gd name="connsiteY605" fmla="*/ 1576769 h 3357396"/>
              <a:gd name="connsiteX606" fmla="*/ 1630029 w 3859699"/>
              <a:gd name="connsiteY606" fmla="*/ 1573165 h 3357396"/>
              <a:gd name="connsiteX607" fmla="*/ 1655151 w 3859699"/>
              <a:gd name="connsiteY607" fmla="*/ 1583461 h 3357396"/>
              <a:gd name="connsiteX608" fmla="*/ 1686037 w 3859699"/>
              <a:gd name="connsiteY608" fmla="*/ 1627526 h 3357396"/>
              <a:gd name="connsiteX609" fmla="*/ 1690053 w 3859699"/>
              <a:gd name="connsiteY609" fmla="*/ 1633601 h 3357396"/>
              <a:gd name="connsiteX610" fmla="*/ 1697363 w 3859699"/>
              <a:gd name="connsiteY610" fmla="*/ 1633601 h 3357396"/>
              <a:gd name="connsiteX611" fmla="*/ 1720631 w 3859699"/>
              <a:gd name="connsiteY611" fmla="*/ 1636174 h 3357396"/>
              <a:gd name="connsiteX612" fmla="*/ 1751518 w 3859699"/>
              <a:gd name="connsiteY612" fmla="*/ 1673856 h 3357396"/>
              <a:gd name="connsiteX613" fmla="*/ 1760372 w 3859699"/>
              <a:gd name="connsiteY613" fmla="*/ 1680239 h 3357396"/>
              <a:gd name="connsiteX614" fmla="*/ 1767579 w 3859699"/>
              <a:gd name="connsiteY614" fmla="*/ 1672209 h 3357396"/>
              <a:gd name="connsiteX615" fmla="*/ 1828528 w 3859699"/>
              <a:gd name="connsiteY615" fmla="*/ 254193 h 3357396"/>
              <a:gd name="connsiteX616" fmla="*/ 1828529 w 3859699"/>
              <a:gd name="connsiteY616" fmla="*/ 250178 h 3357396"/>
              <a:gd name="connsiteX617" fmla="*/ 1818234 w 3859699"/>
              <a:gd name="connsiteY617" fmla="*/ 243383 h 3357396"/>
              <a:gd name="connsiteX618" fmla="*/ 1720116 w 3859699"/>
              <a:gd name="connsiteY618" fmla="*/ 823644 h 3357396"/>
              <a:gd name="connsiteX619" fmla="*/ 1666682 w 3859699"/>
              <a:gd name="connsiteY619" fmla="*/ 1199434 h 3357396"/>
              <a:gd name="connsiteX620" fmla="*/ 1692318 w 3859699"/>
              <a:gd name="connsiteY620" fmla="*/ 659532 h 3357396"/>
              <a:gd name="connsiteX621" fmla="*/ 1705085 w 3859699"/>
              <a:gd name="connsiteY621" fmla="*/ 36647 h 3357396"/>
              <a:gd name="connsiteX622" fmla="*/ 1695307 w 3859699"/>
              <a:gd name="connsiteY622" fmla="*/ 30589 h 3357396"/>
              <a:gd name="connsiteX623" fmla="*/ 1689127 w 3859699"/>
              <a:gd name="connsiteY623" fmla="*/ 39735 h 3357396"/>
              <a:gd name="connsiteX624" fmla="*/ 1657519 w 3859699"/>
              <a:gd name="connsiteY624" fmla="*/ 463915 h 3357396"/>
              <a:gd name="connsiteX625" fmla="*/ 1626632 w 3859699"/>
              <a:gd name="connsiteY625" fmla="*/ 811496 h 3357396"/>
              <a:gd name="connsiteX626" fmla="*/ 1632192 w 3859699"/>
              <a:gd name="connsiteY626" fmla="*/ 819114 h 3357396"/>
              <a:gd name="connsiteX627" fmla="*/ 1635486 w 3859699"/>
              <a:gd name="connsiteY627" fmla="*/ 819114 h 3357396"/>
              <a:gd name="connsiteX628" fmla="*/ 1630133 w 3859699"/>
              <a:gd name="connsiteY628" fmla="*/ 844957 h 3357396"/>
              <a:gd name="connsiteX629" fmla="*/ 1622823 w 3859699"/>
              <a:gd name="connsiteY629" fmla="*/ 469475 h 3357396"/>
              <a:gd name="connsiteX630" fmla="*/ 1607071 w 3859699"/>
              <a:gd name="connsiteY630" fmla="*/ 55179 h 3357396"/>
              <a:gd name="connsiteX631" fmla="*/ 1598525 w 3859699"/>
              <a:gd name="connsiteY631" fmla="*/ 49311 h 3357396"/>
              <a:gd name="connsiteX632" fmla="*/ 1591113 w 3859699"/>
              <a:gd name="connsiteY632" fmla="*/ 56620 h 3357396"/>
              <a:gd name="connsiteX633" fmla="*/ 1581331 w 3859699"/>
              <a:gd name="connsiteY633" fmla="*/ 331102 h 3357396"/>
              <a:gd name="connsiteX634" fmla="*/ 1578552 w 3859699"/>
              <a:gd name="connsiteY634" fmla="*/ 503142 h 3357396"/>
              <a:gd name="connsiteX635" fmla="*/ 1574433 w 3859699"/>
              <a:gd name="connsiteY635" fmla="*/ 255120 h 3357396"/>
              <a:gd name="connsiteX636" fmla="*/ 1569388 w 3859699"/>
              <a:gd name="connsiteY636" fmla="*/ 7305 h 3357396"/>
              <a:gd name="connsiteX637" fmla="*/ 1560468 w 3859699"/>
              <a:gd name="connsiteY637" fmla="*/ 42 h 3357396"/>
              <a:gd name="connsiteX638" fmla="*/ 1553430 w 3859699"/>
              <a:gd name="connsiteY638" fmla="*/ 6070 h 3357396"/>
              <a:gd name="connsiteX639" fmla="*/ 1510806 w 3859699"/>
              <a:gd name="connsiteY639" fmla="*/ 604554 h 3357396"/>
              <a:gd name="connsiteX640" fmla="*/ 1467977 w 3859699"/>
              <a:gd name="connsiteY640" fmla="*/ 275094 h 3357396"/>
              <a:gd name="connsiteX641" fmla="*/ 1459431 w 3859699"/>
              <a:gd name="connsiteY641" fmla="*/ 268607 h 3357396"/>
              <a:gd name="connsiteX642" fmla="*/ 1451916 w 3859699"/>
              <a:gd name="connsiteY642" fmla="*/ 276329 h 3357396"/>
              <a:gd name="connsiteX643" fmla="*/ 1471272 w 3859699"/>
              <a:gd name="connsiteY643" fmla="*/ 814379 h 3357396"/>
              <a:gd name="connsiteX644" fmla="*/ 1483420 w 3859699"/>
              <a:gd name="connsiteY644" fmla="*/ 898699 h 3357396"/>
              <a:gd name="connsiteX645" fmla="*/ 1474875 w 3859699"/>
              <a:gd name="connsiteY645" fmla="*/ 896949 h 3357396"/>
              <a:gd name="connsiteX646" fmla="*/ 1469624 w 3859699"/>
              <a:gd name="connsiteY646" fmla="*/ 904876 h 3357396"/>
              <a:gd name="connsiteX647" fmla="*/ 1475801 w 3859699"/>
              <a:gd name="connsiteY647" fmla="*/ 1056016 h 3357396"/>
              <a:gd name="connsiteX648" fmla="*/ 1534486 w 3859699"/>
              <a:gd name="connsiteY648" fmla="*/ 1466709 h 3357396"/>
              <a:gd name="connsiteX649" fmla="*/ 1375110 w 3859699"/>
              <a:gd name="connsiteY649" fmla="*/ 1231556 h 3357396"/>
              <a:gd name="connsiteX650" fmla="*/ 1069124 w 3859699"/>
              <a:gd name="connsiteY650" fmla="*/ 524762 h 3357396"/>
              <a:gd name="connsiteX651" fmla="*/ 1057902 w 3859699"/>
              <a:gd name="connsiteY651" fmla="*/ 529499 h 3357396"/>
              <a:gd name="connsiteX652" fmla="*/ 1263815 w 3859699"/>
              <a:gd name="connsiteY652" fmla="*/ 1103376 h 3357396"/>
              <a:gd name="connsiteX653" fmla="*/ 925398 w 3859699"/>
              <a:gd name="connsiteY653" fmla="*/ 342015 h 3357396"/>
              <a:gd name="connsiteX654" fmla="*/ 916853 w 3859699"/>
              <a:gd name="connsiteY654" fmla="*/ 335735 h 3357396"/>
              <a:gd name="connsiteX655" fmla="*/ 895541 w 3859699"/>
              <a:gd name="connsiteY655" fmla="*/ 350251 h 3357396"/>
              <a:gd name="connsiteX656" fmla="*/ 1062329 w 3859699"/>
              <a:gd name="connsiteY656" fmla="*/ 825498 h 3357396"/>
              <a:gd name="connsiteX657" fmla="*/ 1373669 w 3859699"/>
              <a:gd name="connsiteY657" fmla="*/ 1396183 h 3357396"/>
              <a:gd name="connsiteX658" fmla="*/ 511925 w 3859699"/>
              <a:gd name="connsiteY658" fmla="*/ 327807 h 3357396"/>
              <a:gd name="connsiteX659" fmla="*/ 500738 w 3859699"/>
              <a:gd name="connsiteY659" fmla="*/ 325133 h 3357396"/>
              <a:gd name="connsiteX660" fmla="*/ 497204 w 3859699"/>
              <a:gd name="connsiteY660" fmla="*/ 334396 h 3357396"/>
              <a:gd name="connsiteX661" fmla="*/ 1125236 w 3859699"/>
              <a:gd name="connsiteY661" fmla="*/ 1205406 h 3357396"/>
              <a:gd name="connsiteX662" fmla="*/ 1265462 w 3859699"/>
              <a:gd name="connsiteY662" fmla="*/ 1352118 h 3357396"/>
              <a:gd name="connsiteX663" fmla="*/ 296026 w 3859699"/>
              <a:gd name="connsiteY663" fmla="*/ 244207 h 3357396"/>
              <a:gd name="connsiteX664" fmla="*/ 243622 w 3859699"/>
              <a:gd name="connsiteY664" fmla="*/ 168740 h 3357396"/>
              <a:gd name="connsiteX665" fmla="*/ 233327 w 3859699"/>
              <a:gd name="connsiteY665" fmla="*/ 166165 h 335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3">
              <a:lumMod val="40000"/>
              <a:lumOff val="60000"/>
              <a:alpha val="82000"/>
            </a:schemeClr>
          </a:solidFill>
          <a:ln w="9525" cap="flat">
            <a:noFill/>
            <a:prstDash val="solid"/>
            <a:miter/>
          </a:ln>
        </p:spPr>
        <p:txBody>
          <a:bodyPr wrap="square" rtlCol="0" anchor="ctr">
            <a:noAutofit/>
          </a:bodyPr>
          <a:lstStyle/>
          <a:p>
            <a:endParaRPr lang="en-US" dirty="0"/>
          </a:p>
        </p:txBody>
      </p:sp>
    </p:spTree>
    <p:extLst>
      <p:ext uri="{BB962C8B-B14F-4D97-AF65-F5344CB8AC3E}">
        <p14:creationId xmlns:p14="http://schemas.microsoft.com/office/powerpoint/2010/main" val="2228467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Closin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4DF764D-A077-4BED-ABF1-8DF341BC85D7}"/>
              </a:ext>
            </a:extLst>
          </p:cNvPr>
          <p:cNvSpPr>
            <a:spLocks noGrp="1"/>
          </p:cNvSpPr>
          <p:nvPr>
            <p:ph type="pic" sz="quarter" idx="10"/>
          </p:nvPr>
        </p:nvSpPr>
        <p:spPr>
          <a:xfrm>
            <a:off x="458724" y="411480"/>
            <a:ext cx="11274552" cy="5870448"/>
          </a:xfrm>
          <a:solidFill>
            <a:schemeClr val="accent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457201" y="3490624"/>
            <a:ext cx="4571999" cy="1235382"/>
          </a:xfrm>
          <a:solidFill>
            <a:schemeClr val="bg1">
              <a:alpha val="80000"/>
            </a:schemeClr>
          </a:solidFill>
        </p:spPr>
        <p:txBody>
          <a:bodyPr lIns="457200" bIns="137160" anchor="b">
            <a:normAutofit/>
          </a:bodyPr>
          <a:lstStyle>
            <a:lvl1pPr algn="l">
              <a:defRPr sz="3600">
                <a:solidFill>
                  <a:schemeClr val="bg2">
                    <a:lumMod val="25000"/>
                  </a:schemeClr>
                </a:solidFill>
              </a:defRPr>
            </a:lvl1pPr>
          </a:lstStyle>
          <a:p>
            <a:r>
              <a:rPr lang="en-US" dirty="0"/>
              <a:t>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457199" y="4726007"/>
            <a:ext cx="4571999" cy="1314432"/>
          </a:xfrm>
          <a:solidFill>
            <a:schemeClr val="bg1">
              <a:alpha val="80000"/>
            </a:schemeClr>
          </a:solidFill>
        </p:spPr>
        <p:txBody>
          <a:bodyPr lIns="502920" rIns="2103120">
            <a:normAutofit/>
          </a:bodyPr>
          <a:lstStyle>
            <a:lvl1pPr marL="0" indent="0" algn="l">
              <a:buNone/>
              <a:defRPr sz="1400" spc="40" baseline="0">
                <a:solidFill>
                  <a:schemeClr val="bg2">
                    <a:lumMod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37FB6E25-C828-48BC-8628-82D1E81A507C}"/>
              </a:ext>
            </a:extLst>
          </p:cNvPr>
          <p:cNvSpPr>
            <a:spLocks noGrp="1"/>
          </p:cNvSpPr>
          <p:nvPr>
            <p:ph type="dt" sz="half" idx="11"/>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A210386C-9F0A-4DAC-822E-DEC8EA1DDEAC}"/>
              </a:ext>
            </a:extLst>
          </p:cNvPr>
          <p:cNvSpPr>
            <a:spLocks noGrp="1"/>
          </p:cNvSpPr>
          <p:nvPr>
            <p:ph type="ftr" sz="quarter" idx="12"/>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AB3A59EB-A4AA-43EC-A853-BDDFB7AB3D8B}"/>
              </a:ext>
            </a:extLst>
          </p:cNvPr>
          <p:cNvSpPr>
            <a:spLocks noGrp="1"/>
          </p:cNvSpPr>
          <p:nvPr>
            <p:ph type="sldNum" sz="quarter" idx="13"/>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5614771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56C8C1-E81C-436D-A310-A71CAAE33A17}"/>
              </a:ext>
              <a:ext uri="{C183D7F6-B498-43B3-948B-1728B52AA6E4}">
                <adec:decorative xmlns:adec="http://schemas.microsoft.com/office/drawing/2017/decorative" val="1"/>
              </a:ext>
            </a:extLst>
          </p:cNvPr>
          <p:cNvSpPr/>
          <p:nvPr userDrawn="1"/>
        </p:nvSpPr>
        <p:spPr>
          <a:xfrm>
            <a:off x="6286500" y="946404"/>
            <a:ext cx="5486400" cy="496519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457199" y="2103120"/>
            <a:ext cx="3848101" cy="1325563"/>
          </a:xfrm>
        </p:spPr>
        <p:txBody>
          <a:bodyPr anchor="b" anchorCtr="0">
            <a:normAutofit/>
          </a:bodyPr>
          <a:lstStyle>
            <a:lvl1pPr>
              <a:defRPr sz="3600">
                <a:solidFill>
                  <a:schemeClr val="bg2">
                    <a:lumMod val="50000"/>
                  </a:schemeClr>
                </a:solidFill>
              </a:defRPr>
            </a:lvl1pPr>
          </a:lstStyle>
          <a:p>
            <a:r>
              <a:rPr lang="en-US" dirty="0"/>
              <a:t>CLICK TO ADD TITLE</a:t>
            </a:r>
          </a:p>
        </p:txBody>
      </p:sp>
      <p:sp>
        <p:nvSpPr>
          <p:cNvPr id="13" name="Picture Placeholder 12">
            <a:extLst>
              <a:ext uri="{FF2B5EF4-FFF2-40B4-BE49-F238E27FC236}">
                <a16:creationId xmlns:a16="http://schemas.microsoft.com/office/drawing/2014/main" id="{428B1CE2-91FA-4E2B-8543-3B0F79B4801D}"/>
              </a:ext>
            </a:extLst>
          </p:cNvPr>
          <p:cNvSpPr>
            <a:spLocks noGrp="1"/>
          </p:cNvSpPr>
          <p:nvPr>
            <p:ph type="pic" sz="quarter" idx="15"/>
          </p:nvPr>
        </p:nvSpPr>
        <p:spPr>
          <a:xfrm>
            <a:off x="4697421" y="1600200"/>
            <a:ext cx="2743199" cy="3657600"/>
          </a:xfrm>
          <a:solidFill>
            <a:schemeClr val="accent1"/>
          </a:solidFill>
        </p:spPr>
        <p:txBody>
          <a:bodyPr/>
          <a:lstStyle/>
          <a:p>
            <a:r>
              <a:rPr lang="en-US"/>
              <a:t>Click icon to add picture</a:t>
            </a:r>
            <a:endParaRPr lang="en-US" dirty="0"/>
          </a:p>
        </p:txBody>
      </p:sp>
      <p:sp>
        <p:nvSpPr>
          <p:cNvPr id="10" name="Text Placeholder 6">
            <a:extLst>
              <a:ext uri="{FF2B5EF4-FFF2-40B4-BE49-F238E27FC236}">
                <a16:creationId xmlns:a16="http://schemas.microsoft.com/office/drawing/2014/main" id="{0F7B6DF9-E76A-44ED-B84C-1391CD5D5592}"/>
              </a:ext>
            </a:extLst>
          </p:cNvPr>
          <p:cNvSpPr>
            <a:spLocks noGrp="1"/>
          </p:cNvSpPr>
          <p:nvPr>
            <p:ph type="body" sz="quarter" idx="16"/>
          </p:nvPr>
        </p:nvSpPr>
        <p:spPr>
          <a:xfrm>
            <a:off x="8312614" y="1893262"/>
            <a:ext cx="2743200" cy="3071477"/>
          </a:xfrm>
        </p:spPr>
        <p:txBody>
          <a:bodyPr anchor="ctr" anchorCtr="0">
            <a:normAutofit/>
          </a:bodyPr>
          <a:lstStyle>
            <a:lvl1pPr marL="285750" indent="-285750">
              <a:lnSpc>
                <a:spcPct val="100000"/>
              </a:lnSpc>
              <a:buFont typeface="Arial" panose="020B0604020202020204" pitchFamily="34" charset="0"/>
              <a:buChar char="•"/>
              <a:defRPr sz="1800">
                <a:solidFill>
                  <a:schemeClr val="tx1">
                    <a:lumMod val="75000"/>
                    <a:lumOff val="25000"/>
                  </a:schemeClr>
                </a:solidFill>
              </a:defRPr>
            </a:lvl1pPr>
            <a:lvl2pPr marL="742950" indent="-285750">
              <a:lnSpc>
                <a:spcPct val="100000"/>
              </a:lnSpc>
              <a:buFont typeface="Arial" panose="020B0604020202020204" pitchFamily="34" charset="0"/>
              <a:buChar char="•"/>
              <a:defRPr sz="2000"/>
            </a:lvl2pPr>
            <a:lvl3pPr marL="1200150" indent="-285750">
              <a:lnSpc>
                <a:spcPct val="100000"/>
              </a:lnSpc>
              <a:buFont typeface="Arial" panose="020B0604020202020204" pitchFamily="34" charset="0"/>
              <a:buChar char="•"/>
              <a:defRPr sz="2000"/>
            </a:lvl3pPr>
            <a:lvl4pPr marL="1657350" indent="-285750">
              <a:lnSpc>
                <a:spcPct val="100000"/>
              </a:lnSpc>
              <a:buFont typeface="Arial" panose="020B0604020202020204" pitchFamily="34" charset="0"/>
              <a:buChar char="•"/>
              <a:defRPr sz="2000"/>
            </a:lvl4pPr>
            <a:lvl5pPr marL="2114550" indent="-285750">
              <a:lnSpc>
                <a:spcPct val="100000"/>
              </a:lnSpc>
              <a:buFont typeface="Arial" panose="020B0604020202020204" pitchFamily="34" charset="0"/>
              <a:buChar char="•"/>
              <a:defRPr sz="2000"/>
            </a:lvl5pPr>
          </a:lstStyle>
          <a:p>
            <a:pPr lvl="0"/>
            <a:r>
              <a:rPr lang="en-US"/>
              <a:t>Click to edit Master text styles</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7" name="Freeform: Shape 6">
            <a:extLst>
              <a:ext uri="{FF2B5EF4-FFF2-40B4-BE49-F238E27FC236}">
                <a16:creationId xmlns:a16="http://schemas.microsoft.com/office/drawing/2014/main" id="{4ECB9306-A7FD-4B22-8E8A-E0B8D7862BCE}"/>
              </a:ext>
              <a:ext uri="{C183D7F6-B498-43B3-948B-1728B52AA6E4}">
                <adec:decorative xmlns:adec="http://schemas.microsoft.com/office/drawing/2017/decorative" val="1"/>
              </a:ext>
            </a:extLst>
          </p:cNvPr>
          <p:cNvSpPr/>
          <p:nvPr userDrawn="1"/>
        </p:nvSpPr>
        <p:spPr>
          <a:xfrm rot="13547565" flipH="1">
            <a:off x="624728" y="3747150"/>
            <a:ext cx="1044472" cy="908544"/>
          </a:xfrm>
          <a:custGeom>
            <a:avLst/>
            <a:gdLst>
              <a:gd name="connsiteX0" fmla="*/ 2669063 w 3859699"/>
              <a:gd name="connsiteY0" fmla="*/ 2093712 h 3357396"/>
              <a:gd name="connsiteX1" fmla="*/ 2719923 w 3859699"/>
              <a:gd name="connsiteY1" fmla="*/ 2108537 h 3357396"/>
              <a:gd name="connsiteX2" fmla="*/ 2680800 w 3859699"/>
              <a:gd name="connsiteY2" fmla="*/ 2134071 h 3357396"/>
              <a:gd name="connsiteX3" fmla="*/ 2681005 w 3859699"/>
              <a:gd name="connsiteY3" fmla="*/ 2134071 h 3357396"/>
              <a:gd name="connsiteX4" fmla="*/ 2677815 w 3859699"/>
              <a:gd name="connsiteY4" fmla="*/ 2137571 h 3357396"/>
              <a:gd name="connsiteX5" fmla="*/ 2466445 w 3859699"/>
              <a:gd name="connsiteY5" fmla="*/ 2477326 h 3357396"/>
              <a:gd name="connsiteX6" fmla="*/ 2440500 w 3859699"/>
              <a:gd name="connsiteY6" fmla="*/ 2506155 h 3357396"/>
              <a:gd name="connsiteX7" fmla="*/ 2392831 w 3859699"/>
              <a:gd name="connsiteY7" fmla="*/ 2555470 h 3357396"/>
              <a:gd name="connsiteX8" fmla="*/ 2363284 w 3859699"/>
              <a:gd name="connsiteY8" fmla="*/ 2586356 h 3357396"/>
              <a:gd name="connsiteX9" fmla="*/ 2459753 w 3859699"/>
              <a:gd name="connsiteY9" fmla="*/ 2414318 h 3357396"/>
              <a:gd name="connsiteX10" fmla="*/ 2536867 w 3859699"/>
              <a:gd name="connsiteY10" fmla="*/ 2267296 h 3357396"/>
              <a:gd name="connsiteX11" fmla="*/ 2669063 w 3859699"/>
              <a:gd name="connsiteY11" fmla="*/ 2093712 h 3357396"/>
              <a:gd name="connsiteX12" fmla="*/ 2772328 w 3859699"/>
              <a:gd name="connsiteY12" fmla="*/ 1912818 h 3357396"/>
              <a:gd name="connsiteX13" fmla="*/ 2772530 w 3859699"/>
              <a:gd name="connsiteY13" fmla="*/ 1912892 h 3357396"/>
              <a:gd name="connsiteX14" fmla="*/ 2772534 w 3859699"/>
              <a:gd name="connsiteY14" fmla="*/ 1912818 h 3357396"/>
              <a:gd name="connsiteX15" fmla="*/ 2245215 w 3859699"/>
              <a:gd name="connsiteY15" fmla="*/ 1880963 h 3357396"/>
              <a:gd name="connsiteX16" fmla="*/ 2276388 w 3859699"/>
              <a:gd name="connsiteY16" fmla="*/ 1873797 h 3357396"/>
              <a:gd name="connsiteX17" fmla="*/ 2393347 w 3859699"/>
              <a:gd name="connsiteY17" fmla="*/ 1926202 h 3357396"/>
              <a:gd name="connsiteX18" fmla="*/ 2483227 w 3859699"/>
              <a:gd name="connsiteY18" fmla="*/ 1957809 h 3357396"/>
              <a:gd name="connsiteX19" fmla="*/ 2601318 w 3859699"/>
              <a:gd name="connsiteY19" fmla="*/ 2019583 h 3357396"/>
              <a:gd name="connsiteX20" fmla="*/ 2524410 w 3859699"/>
              <a:gd name="connsiteY20" fmla="*/ 2034203 h 3357396"/>
              <a:gd name="connsiteX21" fmla="*/ 2524410 w 3859699"/>
              <a:gd name="connsiteY21" fmla="*/ 2034099 h 3357396"/>
              <a:gd name="connsiteX22" fmla="*/ 2520086 w 3859699"/>
              <a:gd name="connsiteY22" fmla="*/ 2035644 h 3357396"/>
              <a:gd name="connsiteX23" fmla="*/ 2152738 w 3859699"/>
              <a:gd name="connsiteY23" fmla="*/ 2108846 h 3357396"/>
              <a:gd name="connsiteX24" fmla="*/ 2155724 w 3859699"/>
              <a:gd name="connsiteY24" fmla="*/ 2089696 h 3357396"/>
              <a:gd name="connsiteX25" fmla="*/ 2156548 w 3859699"/>
              <a:gd name="connsiteY25" fmla="*/ 2085270 h 3357396"/>
              <a:gd name="connsiteX26" fmla="*/ 2210496 w 3859699"/>
              <a:gd name="connsiteY26" fmla="*/ 1907979 h 3357396"/>
              <a:gd name="connsiteX27" fmla="*/ 2245215 w 3859699"/>
              <a:gd name="connsiteY27" fmla="*/ 1880963 h 3357396"/>
              <a:gd name="connsiteX28" fmla="*/ 2934484 w 3859699"/>
              <a:gd name="connsiteY28" fmla="*/ 1597669 h 3357396"/>
              <a:gd name="connsiteX29" fmla="*/ 2934690 w 3859699"/>
              <a:gd name="connsiteY29" fmla="*/ 1597669 h 3357396"/>
              <a:gd name="connsiteX30" fmla="*/ 2894640 w 3859699"/>
              <a:gd name="connsiteY30" fmla="*/ 1741808 h 3357396"/>
              <a:gd name="connsiteX31" fmla="*/ 2847487 w 3859699"/>
              <a:gd name="connsiteY31" fmla="*/ 1880284 h 3357396"/>
              <a:gd name="connsiteX32" fmla="*/ 2934484 w 3859699"/>
              <a:gd name="connsiteY32" fmla="*/ 1597669 h 3357396"/>
              <a:gd name="connsiteX33" fmla="*/ 1963298 w 3859699"/>
              <a:gd name="connsiteY33" fmla="*/ 1789167 h 3357396"/>
              <a:gd name="connsiteX34" fmla="*/ 2158914 w 3859699"/>
              <a:gd name="connsiteY34" fmla="*/ 1835395 h 3357396"/>
              <a:gd name="connsiteX35" fmla="*/ 2170961 w 3859699"/>
              <a:gd name="connsiteY35" fmla="*/ 1901596 h 3357396"/>
              <a:gd name="connsiteX36" fmla="*/ 2147487 w 3859699"/>
              <a:gd name="connsiteY36" fmla="*/ 2055515 h 3357396"/>
              <a:gd name="connsiteX37" fmla="*/ 2136059 w 3859699"/>
              <a:gd name="connsiteY37" fmla="*/ 2082592 h 3357396"/>
              <a:gd name="connsiteX38" fmla="*/ 2136059 w 3859699"/>
              <a:gd name="connsiteY38" fmla="*/ 2082489 h 3357396"/>
              <a:gd name="connsiteX39" fmla="*/ 2101466 w 3859699"/>
              <a:gd name="connsiteY39" fmla="*/ 2103081 h 3357396"/>
              <a:gd name="connsiteX40" fmla="*/ 1963298 w 3859699"/>
              <a:gd name="connsiteY40" fmla="*/ 1789167 h 3357396"/>
              <a:gd name="connsiteX41" fmla="*/ 2803936 w 3859699"/>
              <a:gd name="connsiteY41" fmla="*/ 1468253 h 3357396"/>
              <a:gd name="connsiteX42" fmla="*/ 2803833 w 3859699"/>
              <a:gd name="connsiteY42" fmla="*/ 1471753 h 3357396"/>
              <a:gd name="connsiteX43" fmla="*/ 2805377 w 3859699"/>
              <a:gd name="connsiteY43" fmla="*/ 1469694 h 3357396"/>
              <a:gd name="connsiteX44" fmla="*/ 2801053 w 3859699"/>
              <a:gd name="connsiteY44" fmla="*/ 1431703 h 3357396"/>
              <a:gd name="connsiteX45" fmla="*/ 2818041 w 3859699"/>
              <a:gd name="connsiteY45" fmla="*/ 1465370 h 3357396"/>
              <a:gd name="connsiteX46" fmla="*/ 2801053 w 3859699"/>
              <a:gd name="connsiteY46" fmla="*/ 1431703 h 3357396"/>
              <a:gd name="connsiteX47" fmla="*/ 3002126 w 3859699"/>
              <a:gd name="connsiteY47" fmla="*/ 1352736 h 3357396"/>
              <a:gd name="connsiteX48" fmla="*/ 2821644 w 3859699"/>
              <a:gd name="connsiteY48" fmla="*/ 1933718 h 3357396"/>
              <a:gd name="connsiteX49" fmla="*/ 2777006 w 3859699"/>
              <a:gd name="connsiteY49" fmla="*/ 1914522 h 3357396"/>
              <a:gd name="connsiteX50" fmla="*/ 2772530 w 3859699"/>
              <a:gd name="connsiteY50" fmla="*/ 1912892 h 3357396"/>
              <a:gd name="connsiteX51" fmla="*/ 2771823 w 3859699"/>
              <a:gd name="connsiteY51" fmla="*/ 1925735 h 3357396"/>
              <a:gd name="connsiteX52" fmla="*/ 2713335 w 3859699"/>
              <a:gd name="connsiteY52" fmla="*/ 1897477 h 3357396"/>
              <a:gd name="connsiteX53" fmla="*/ 2393347 w 3859699"/>
              <a:gd name="connsiteY53" fmla="*/ 1575224 h 3357396"/>
              <a:gd name="connsiteX54" fmla="*/ 2550149 w 3859699"/>
              <a:gd name="connsiteY54" fmla="*/ 1660060 h 3357396"/>
              <a:gd name="connsiteX55" fmla="*/ 2548295 w 3859699"/>
              <a:gd name="connsiteY55" fmla="*/ 1657487 h 3357396"/>
              <a:gd name="connsiteX56" fmla="*/ 2734337 w 3859699"/>
              <a:gd name="connsiteY56" fmla="*/ 1748705 h 3357396"/>
              <a:gd name="connsiteX57" fmla="*/ 2700568 w 3859699"/>
              <a:gd name="connsiteY57" fmla="*/ 1686932 h 3357396"/>
              <a:gd name="connsiteX58" fmla="*/ 2555194 w 3859699"/>
              <a:gd name="connsiteY58" fmla="*/ 1586755 h 3357396"/>
              <a:gd name="connsiteX59" fmla="*/ 2683476 w 3859699"/>
              <a:gd name="connsiteY59" fmla="*/ 1653676 h 3357396"/>
              <a:gd name="connsiteX60" fmla="*/ 2746075 w 3859699"/>
              <a:gd name="connsiteY60" fmla="*/ 1691359 h 3357396"/>
              <a:gd name="connsiteX61" fmla="*/ 2681315 w 3859699"/>
              <a:gd name="connsiteY61" fmla="*/ 1518804 h 3357396"/>
              <a:gd name="connsiteX62" fmla="*/ 2706230 w 3859699"/>
              <a:gd name="connsiteY62" fmla="*/ 1476077 h 3357396"/>
              <a:gd name="connsiteX63" fmla="*/ 2707362 w 3859699"/>
              <a:gd name="connsiteY63" fmla="*/ 1477416 h 3357396"/>
              <a:gd name="connsiteX64" fmla="*/ 2786640 w 3859699"/>
              <a:gd name="connsiteY64" fmla="*/ 1636895 h 3357396"/>
              <a:gd name="connsiteX65" fmla="*/ 2807230 w 3859699"/>
              <a:gd name="connsiteY65" fmla="*/ 1544235 h 3357396"/>
              <a:gd name="connsiteX66" fmla="*/ 2794875 w 3859699"/>
              <a:gd name="connsiteY66" fmla="*/ 1632263 h 3357396"/>
              <a:gd name="connsiteX67" fmla="*/ 2756164 w 3859699"/>
              <a:gd name="connsiteY67" fmla="*/ 1691771 h 3357396"/>
              <a:gd name="connsiteX68" fmla="*/ 2798582 w 3859699"/>
              <a:gd name="connsiteY68" fmla="*/ 1662119 h 3357396"/>
              <a:gd name="connsiteX69" fmla="*/ 2865298 w 3859699"/>
              <a:gd name="connsiteY69" fmla="*/ 1627733 h 3357396"/>
              <a:gd name="connsiteX70" fmla="*/ 3002126 w 3859699"/>
              <a:gd name="connsiteY70" fmla="*/ 1352736 h 3357396"/>
              <a:gd name="connsiteX71" fmla="*/ 1695510 w 3859699"/>
              <a:gd name="connsiteY71" fmla="*/ 1723996 h 3357396"/>
              <a:gd name="connsiteX72" fmla="*/ 1075096 w 3859699"/>
              <a:gd name="connsiteY72" fmla="*/ 2194506 h 3357396"/>
              <a:gd name="connsiteX73" fmla="*/ 797115 w 3859699"/>
              <a:gd name="connsiteY73" fmla="*/ 2390123 h 3357396"/>
              <a:gd name="connsiteX74" fmla="*/ 802673 w 3859699"/>
              <a:gd name="connsiteY74" fmla="*/ 2399697 h 3357396"/>
              <a:gd name="connsiteX75" fmla="*/ 1710232 w 3859699"/>
              <a:gd name="connsiteY75" fmla="*/ 1728629 h 3357396"/>
              <a:gd name="connsiteX76" fmla="*/ 1695510 w 3859699"/>
              <a:gd name="connsiteY76" fmla="*/ 1723996 h 3357396"/>
              <a:gd name="connsiteX77" fmla="*/ 2541294 w 3859699"/>
              <a:gd name="connsiteY77" fmla="*/ 1460737 h 3357396"/>
              <a:gd name="connsiteX78" fmla="*/ 2655267 w 3859699"/>
              <a:gd name="connsiteY78" fmla="*/ 1557516 h 3357396"/>
              <a:gd name="connsiteX79" fmla="*/ 2658047 w 3859699"/>
              <a:gd name="connsiteY79" fmla="*/ 1599213 h 3357396"/>
              <a:gd name="connsiteX80" fmla="*/ 2639309 w 3859699"/>
              <a:gd name="connsiteY80" fmla="*/ 1576872 h 3357396"/>
              <a:gd name="connsiteX81" fmla="*/ 2622528 w 3859699"/>
              <a:gd name="connsiteY81" fmla="*/ 1574194 h 3357396"/>
              <a:gd name="connsiteX82" fmla="*/ 2596171 w 3859699"/>
              <a:gd name="connsiteY82" fmla="*/ 1547529 h 3357396"/>
              <a:gd name="connsiteX83" fmla="*/ 2582992 w 3859699"/>
              <a:gd name="connsiteY83" fmla="*/ 1539498 h 3357396"/>
              <a:gd name="connsiteX84" fmla="*/ 2588140 w 3859699"/>
              <a:gd name="connsiteY84" fmla="*/ 1554016 h 3357396"/>
              <a:gd name="connsiteX85" fmla="*/ 2624483 w 3859699"/>
              <a:gd name="connsiteY85" fmla="*/ 1583152 h 3357396"/>
              <a:gd name="connsiteX86" fmla="*/ 2606569 w 3859699"/>
              <a:gd name="connsiteY86" fmla="*/ 1584903 h 3357396"/>
              <a:gd name="connsiteX87" fmla="*/ 2541294 w 3859699"/>
              <a:gd name="connsiteY87" fmla="*/ 1460840 h 3357396"/>
              <a:gd name="connsiteX88" fmla="*/ 2263004 w 3859699"/>
              <a:gd name="connsiteY88" fmla="*/ 1472885 h 3357396"/>
              <a:gd name="connsiteX89" fmla="*/ 2408173 w 3859699"/>
              <a:gd name="connsiteY89" fmla="*/ 1662017 h 3357396"/>
              <a:gd name="connsiteX90" fmla="*/ 2410437 w 3859699"/>
              <a:gd name="connsiteY90" fmla="*/ 1664487 h 3357396"/>
              <a:gd name="connsiteX91" fmla="*/ 2558488 w 3859699"/>
              <a:gd name="connsiteY91" fmla="*/ 1828085 h 3357396"/>
              <a:gd name="connsiteX92" fmla="*/ 2681315 w 3859699"/>
              <a:gd name="connsiteY92" fmla="*/ 1970473 h 3357396"/>
              <a:gd name="connsiteX93" fmla="*/ 2384287 w 3859699"/>
              <a:gd name="connsiteY93" fmla="*/ 1873900 h 3357396"/>
              <a:gd name="connsiteX94" fmla="*/ 2293891 w 3859699"/>
              <a:gd name="connsiteY94" fmla="*/ 1830041 h 3357396"/>
              <a:gd name="connsiteX95" fmla="*/ 2285757 w 3859699"/>
              <a:gd name="connsiteY95" fmla="*/ 1830556 h 3357396"/>
              <a:gd name="connsiteX96" fmla="*/ 2282257 w 3859699"/>
              <a:gd name="connsiteY96" fmla="*/ 1815216 h 3357396"/>
              <a:gd name="connsiteX97" fmla="*/ 2276698 w 3859699"/>
              <a:gd name="connsiteY97" fmla="*/ 1810171 h 3357396"/>
              <a:gd name="connsiteX98" fmla="*/ 2248075 w 3859699"/>
              <a:gd name="connsiteY98" fmla="*/ 1803478 h 3357396"/>
              <a:gd name="connsiteX99" fmla="*/ 2223468 w 3859699"/>
              <a:gd name="connsiteY99" fmla="*/ 1792565 h 3357396"/>
              <a:gd name="connsiteX100" fmla="*/ 2227278 w 3859699"/>
              <a:gd name="connsiteY100" fmla="*/ 1707009 h 3357396"/>
              <a:gd name="connsiteX101" fmla="*/ 2229131 w 3859699"/>
              <a:gd name="connsiteY101" fmla="*/ 1663664 h 3357396"/>
              <a:gd name="connsiteX102" fmla="*/ 2231603 w 3859699"/>
              <a:gd name="connsiteY102" fmla="*/ 1645851 h 3357396"/>
              <a:gd name="connsiteX103" fmla="*/ 2263004 w 3859699"/>
              <a:gd name="connsiteY103" fmla="*/ 1472885 h 3357396"/>
              <a:gd name="connsiteX104" fmla="*/ 2654441 w 3859699"/>
              <a:gd name="connsiteY104" fmla="*/ 1313317 h 3357396"/>
              <a:gd name="connsiteX105" fmla="*/ 2723424 w 3859699"/>
              <a:gd name="connsiteY105" fmla="*/ 1392683 h 3357396"/>
              <a:gd name="connsiteX106" fmla="*/ 2713128 w 3859699"/>
              <a:gd name="connsiteY106" fmla="*/ 1425937 h 3357396"/>
              <a:gd name="connsiteX107" fmla="*/ 2697274 w 3859699"/>
              <a:gd name="connsiteY107" fmla="*/ 1438087 h 3357396"/>
              <a:gd name="connsiteX108" fmla="*/ 2675446 w 3859699"/>
              <a:gd name="connsiteY108" fmla="*/ 1420276 h 3357396"/>
              <a:gd name="connsiteX109" fmla="*/ 2676387 w 3859699"/>
              <a:gd name="connsiteY109" fmla="*/ 1450651 h 3357396"/>
              <a:gd name="connsiteX110" fmla="*/ 2684546 w 3859699"/>
              <a:gd name="connsiteY110" fmla="*/ 1451260 h 3357396"/>
              <a:gd name="connsiteX111" fmla="*/ 2684610 w 3859699"/>
              <a:gd name="connsiteY111" fmla="*/ 1451162 h 3357396"/>
              <a:gd name="connsiteX112" fmla="*/ 2684609 w 3859699"/>
              <a:gd name="connsiteY112" fmla="*/ 1451265 h 3357396"/>
              <a:gd name="connsiteX113" fmla="*/ 2684546 w 3859699"/>
              <a:gd name="connsiteY113" fmla="*/ 1451260 h 3357396"/>
              <a:gd name="connsiteX114" fmla="*/ 2667146 w 3859699"/>
              <a:gd name="connsiteY114" fmla="*/ 1477957 h 3357396"/>
              <a:gd name="connsiteX115" fmla="*/ 2676784 w 3859699"/>
              <a:gd name="connsiteY115" fmla="*/ 1512936 h 3357396"/>
              <a:gd name="connsiteX116" fmla="*/ 2620262 w 3859699"/>
              <a:gd name="connsiteY116" fmla="*/ 1411833 h 3357396"/>
              <a:gd name="connsiteX117" fmla="*/ 2627675 w 3859699"/>
              <a:gd name="connsiteY117" fmla="*/ 1382387 h 3357396"/>
              <a:gd name="connsiteX118" fmla="*/ 2654441 w 3859699"/>
              <a:gd name="connsiteY118" fmla="*/ 1313317 h 3357396"/>
              <a:gd name="connsiteX119" fmla="*/ 2300789 w 3859699"/>
              <a:gd name="connsiteY119" fmla="*/ 1402361 h 3357396"/>
              <a:gd name="connsiteX120" fmla="*/ 2473550 w 3859699"/>
              <a:gd name="connsiteY120" fmla="*/ 1546396 h 3357396"/>
              <a:gd name="connsiteX121" fmla="*/ 2473550 w 3859699"/>
              <a:gd name="connsiteY121" fmla="*/ 1546294 h 3357396"/>
              <a:gd name="connsiteX122" fmla="*/ 2604819 w 3859699"/>
              <a:gd name="connsiteY122" fmla="*/ 1665002 h 3357396"/>
              <a:gd name="connsiteX123" fmla="*/ 2528528 w 3859699"/>
              <a:gd name="connsiteY123" fmla="*/ 1629276 h 3357396"/>
              <a:gd name="connsiteX124" fmla="*/ 2441118 w 3859699"/>
              <a:gd name="connsiteY124" fmla="*/ 1554942 h 3357396"/>
              <a:gd name="connsiteX125" fmla="*/ 2300789 w 3859699"/>
              <a:gd name="connsiteY125" fmla="*/ 1402361 h 3357396"/>
              <a:gd name="connsiteX126" fmla="*/ 2768313 w 3859699"/>
              <a:gd name="connsiteY126" fmla="*/ 1246074 h 3357396"/>
              <a:gd name="connsiteX127" fmla="*/ 2753281 w 3859699"/>
              <a:gd name="connsiteY127" fmla="*/ 1365709 h 3357396"/>
              <a:gd name="connsiteX128" fmla="*/ 2838117 w 3859699"/>
              <a:gd name="connsiteY128" fmla="*/ 1288388 h 3357396"/>
              <a:gd name="connsiteX129" fmla="*/ 2825144 w 3859699"/>
              <a:gd name="connsiteY129" fmla="*/ 1452398 h 3357396"/>
              <a:gd name="connsiteX130" fmla="*/ 2813613 w 3859699"/>
              <a:gd name="connsiteY130" fmla="*/ 1435822 h 3357396"/>
              <a:gd name="connsiteX131" fmla="*/ 2812584 w 3859699"/>
              <a:gd name="connsiteY131" fmla="*/ 1342338 h 3357396"/>
              <a:gd name="connsiteX132" fmla="*/ 2729086 w 3859699"/>
              <a:gd name="connsiteY132" fmla="*/ 1381461 h 3357396"/>
              <a:gd name="connsiteX133" fmla="*/ 2697067 w 3859699"/>
              <a:gd name="connsiteY133" fmla="*/ 1302905 h 3357396"/>
              <a:gd name="connsiteX134" fmla="*/ 2739896 w 3859699"/>
              <a:gd name="connsiteY134" fmla="*/ 1383520 h 3357396"/>
              <a:gd name="connsiteX135" fmla="*/ 2739896 w 3859699"/>
              <a:gd name="connsiteY135" fmla="*/ 1383417 h 3357396"/>
              <a:gd name="connsiteX136" fmla="*/ 2750192 w 3859699"/>
              <a:gd name="connsiteY136" fmla="*/ 1342955 h 3357396"/>
              <a:gd name="connsiteX137" fmla="*/ 2768313 w 3859699"/>
              <a:gd name="connsiteY137" fmla="*/ 1246074 h 3357396"/>
              <a:gd name="connsiteX138" fmla="*/ 2575991 w 3859699"/>
              <a:gd name="connsiteY138" fmla="*/ 1285402 h 3357396"/>
              <a:gd name="connsiteX139" fmla="*/ 2604304 w 3859699"/>
              <a:gd name="connsiteY139" fmla="*/ 1347176 h 3357396"/>
              <a:gd name="connsiteX140" fmla="*/ 2601937 w 3859699"/>
              <a:gd name="connsiteY140" fmla="*/ 1448794 h 3357396"/>
              <a:gd name="connsiteX141" fmla="*/ 2602657 w 3859699"/>
              <a:gd name="connsiteY141" fmla="*/ 1458266 h 3357396"/>
              <a:gd name="connsiteX142" fmla="*/ 2600906 w 3859699"/>
              <a:gd name="connsiteY142" fmla="*/ 1457133 h 3357396"/>
              <a:gd name="connsiteX143" fmla="*/ 2594317 w 3859699"/>
              <a:gd name="connsiteY143" fmla="*/ 1423466 h 3357396"/>
              <a:gd name="connsiteX144" fmla="*/ 2587728 w 3859699"/>
              <a:gd name="connsiteY144" fmla="*/ 1388358 h 3357396"/>
              <a:gd name="connsiteX145" fmla="*/ 2585257 w 3859699"/>
              <a:gd name="connsiteY145" fmla="*/ 1384961 h 3357396"/>
              <a:gd name="connsiteX146" fmla="*/ 2581346 w 3859699"/>
              <a:gd name="connsiteY146" fmla="*/ 1386506 h 3357396"/>
              <a:gd name="connsiteX147" fmla="*/ 2568373 w 3859699"/>
              <a:gd name="connsiteY147" fmla="*/ 1416672 h 3357396"/>
              <a:gd name="connsiteX148" fmla="*/ 2558077 w 3859699"/>
              <a:gd name="connsiteY148" fmla="*/ 1434586 h 3357396"/>
              <a:gd name="connsiteX149" fmla="*/ 2554782 w 3859699"/>
              <a:gd name="connsiteY149" fmla="*/ 1436440 h 3357396"/>
              <a:gd name="connsiteX150" fmla="*/ 2544487 w 3859699"/>
              <a:gd name="connsiteY150" fmla="*/ 1423879 h 3357396"/>
              <a:gd name="connsiteX151" fmla="*/ 2557768 w 3859699"/>
              <a:gd name="connsiteY151" fmla="*/ 1432116 h 3357396"/>
              <a:gd name="connsiteX152" fmla="*/ 2557768 w 3859699"/>
              <a:gd name="connsiteY152" fmla="*/ 1432012 h 3357396"/>
              <a:gd name="connsiteX153" fmla="*/ 2557767 w 3859699"/>
              <a:gd name="connsiteY153" fmla="*/ 1390830 h 3357396"/>
              <a:gd name="connsiteX154" fmla="*/ 2558591 w 3859699"/>
              <a:gd name="connsiteY154" fmla="*/ 1357574 h 3357396"/>
              <a:gd name="connsiteX155" fmla="*/ 2562607 w 3859699"/>
              <a:gd name="connsiteY155" fmla="*/ 1308362 h 3357396"/>
              <a:gd name="connsiteX156" fmla="*/ 2573932 w 3859699"/>
              <a:gd name="connsiteY156" fmla="*/ 1288388 h 3357396"/>
              <a:gd name="connsiteX157" fmla="*/ 2575991 w 3859699"/>
              <a:gd name="connsiteY157" fmla="*/ 1285402 h 3357396"/>
              <a:gd name="connsiteX158" fmla="*/ 2241795 w 3859699"/>
              <a:gd name="connsiteY158" fmla="*/ 1342749 h 3357396"/>
              <a:gd name="connsiteX159" fmla="*/ 2375638 w 3859699"/>
              <a:gd name="connsiteY159" fmla="*/ 1566782 h 3357396"/>
              <a:gd name="connsiteX160" fmla="*/ 2241795 w 3859699"/>
              <a:gd name="connsiteY160" fmla="*/ 1342852 h 3357396"/>
              <a:gd name="connsiteX161" fmla="*/ 2805776 w 3859699"/>
              <a:gd name="connsiteY161" fmla="*/ 1148029 h 3357396"/>
              <a:gd name="connsiteX162" fmla="*/ 2807952 w 3859699"/>
              <a:gd name="connsiteY162" fmla="*/ 1147956 h 3357396"/>
              <a:gd name="connsiteX163" fmla="*/ 2807952 w 3859699"/>
              <a:gd name="connsiteY163" fmla="*/ 1147853 h 3357396"/>
              <a:gd name="connsiteX164" fmla="*/ 2757709 w 3859699"/>
              <a:gd name="connsiteY164" fmla="*/ 1197067 h 3357396"/>
              <a:gd name="connsiteX165" fmla="*/ 2805776 w 3859699"/>
              <a:gd name="connsiteY165" fmla="*/ 1148029 h 3357396"/>
              <a:gd name="connsiteX166" fmla="*/ 1665749 w 3859699"/>
              <a:gd name="connsiteY166" fmla="*/ 1414840 h 3357396"/>
              <a:gd name="connsiteX167" fmla="*/ 1669976 w 3859699"/>
              <a:gd name="connsiteY167" fmla="*/ 1494919 h 3357396"/>
              <a:gd name="connsiteX168" fmla="*/ 1680272 w 3859699"/>
              <a:gd name="connsiteY168" fmla="*/ 1545264 h 3357396"/>
              <a:gd name="connsiteX169" fmla="*/ 1645988 w 3859699"/>
              <a:gd name="connsiteY169" fmla="*/ 1549074 h 3357396"/>
              <a:gd name="connsiteX170" fmla="*/ 1658652 w 3859699"/>
              <a:gd name="connsiteY170" fmla="*/ 1444471 h 3357396"/>
              <a:gd name="connsiteX171" fmla="*/ 1658652 w 3859699"/>
              <a:gd name="connsiteY171" fmla="*/ 1444367 h 3357396"/>
              <a:gd name="connsiteX172" fmla="*/ 1665749 w 3859699"/>
              <a:gd name="connsiteY172" fmla="*/ 1414840 h 3357396"/>
              <a:gd name="connsiteX173" fmla="*/ 2598950 w 3859699"/>
              <a:gd name="connsiteY173" fmla="*/ 1100802 h 3357396"/>
              <a:gd name="connsiteX174" fmla="*/ 2624071 w 3859699"/>
              <a:gd name="connsiteY174" fmla="*/ 1146103 h 3357396"/>
              <a:gd name="connsiteX175" fmla="*/ 2632823 w 3859699"/>
              <a:gd name="connsiteY175" fmla="*/ 1169165 h 3357396"/>
              <a:gd name="connsiteX176" fmla="*/ 2655988 w 3859699"/>
              <a:gd name="connsiteY176" fmla="*/ 1194903 h 3357396"/>
              <a:gd name="connsiteX177" fmla="*/ 2666284 w 3859699"/>
              <a:gd name="connsiteY177" fmla="*/ 1194080 h 3357396"/>
              <a:gd name="connsiteX178" fmla="*/ 2687492 w 3859699"/>
              <a:gd name="connsiteY178" fmla="*/ 1151148 h 3357396"/>
              <a:gd name="connsiteX179" fmla="*/ 2716835 w 3859699"/>
              <a:gd name="connsiteY179" fmla="*/ 1245455 h 3357396"/>
              <a:gd name="connsiteX180" fmla="*/ 2708907 w 3859699"/>
              <a:gd name="connsiteY180" fmla="*/ 1233101 h 3357396"/>
              <a:gd name="connsiteX181" fmla="*/ 2697517 w 3859699"/>
              <a:gd name="connsiteY181" fmla="*/ 1231504 h 3357396"/>
              <a:gd name="connsiteX182" fmla="*/ 2694287 w 3859699"/>
              <a:gd name="connsiteY182" fmla="*/ 1238352 h 3357396"/>
              <a:gd name="connsiteX183" fmla="*/ 2686256 w 3859699"/>
              <a:gd name="connsiteY183" fmla="*/ 1256370 h 3357396"/>
              <a:gd name="connsiteX184" fmla="*/ 2669063 w 3859699"/>
              <a:gd name="connsiteY184" fmla="*/ 1254001 h 3357396"/>
              <a:gd name="connsiteX185" fmla="*/ 2657674 w 3859699"/>
              <a:gd name="connsiteY185" fmla="*/ 1255618 h 3357396"/>
              <a:gd name="connsiteX186" fmla="*/ 2656605 w 3859699"/>
              <a:gd name="connsiteY186" fmla="*/ 1263473 h 3357396"/>
              <a:gd name="connsiteX187" fmla="*/ 2657635 w 3859699"/>
              <a:gd name="connsiteY187" fmla="*/ 1266459 h 3357396"/>
              <a:gd name="connsiteX188" fmla="*/ 2655473 w 3859699"/>
              <a:gd name="connsiteY188" fmla="*/ 1268724 h 3357396"/>
              <a:gd name="connsiteX189" fmla="*/ 2629322 w 3859699"/>
              <a:gd name="connsiteY189" fmla="*/ 1293536 h 3357396"/>
              <a:gd name="connsiteX190" fmla="*/ 2628704 w 3859699"/>
              <a:gd name="connsiteY190" fmla="*/ 1210142 h 3357396"/>
              <a:gd name="connsiteX191" fmla="*/ 2624381 w 3859699"/>
              <a:gd name="connsiteY191" fmla="*/ 1199846 h 3357396"/>
              <a:gd name="connsiteX192" fmla="*/ 2621085 w 3859699"/>
              <a:gd name="connsiteY192" fmla="*/ 1199126 h 3357396"/>
              <a:gd name="connsiteX193" fmla="*/ 2613878 w 3859699"/>
              <a:gd name="connsiteY193" fmla="*/ 1203552 h 3357396"/>
              <a:gd name="connsiteX194" fmla="*/ 2598847 w 3859699"/>
              <a:gd name="connsiteY194" fmla="*/ 1224143 h 3357396"/>
              <a:gd name="connsiteX195" fmla="*/ 2594419 w 3859699"/>
              <a:gd name="connsiteY195" fmla="*/ 1229497 h 3357396"/>
              <a:gd name="connsiteX196" fmla="*/ 2592670 w 3859699"/>
              <a:gd name="connsiteY196" fmla="*/ 1155780 h 3357396"/>
              <a:gd name="connsiteX197" fmla="*/ 2592670 w 3859699"/>
              <a:gd name="connsiteY197" fmla="*/ 1155678 h 3357396"/>
              <a:gd name="connsiteX198" fmla="*/ 2598950 w 3859699"/>
              <a:gd name="connsiteY198" fmla="*/ 1100802 h 3357396"/>
              <a:gd name="connsiteX199" fmla="*/ 2393346 w 3859699"/>
              <a:gd name="connsiteY199" fmla="*/ 1158355 h 3357396"/>
              <a:gd name="connsiteX200" fmla="*/ 2398700 w 3859699"/>
              <a:gd name="connsiteY200" fmla="*/ 1160208 h 3357396"/>
              <a:gd name="connsiteX201" fmla="*/ 2423822 w 3859699"/>
              <a:gd name="connsiteY201" fmla="*/ 1172048 h 3357396"/>
              <a:gd name="connsiteX202" fmla="*/ 2467578 w 3859699"/>
              <a:gd name="connsiteY202" fmla="*/ 1259664 h 3357396"/>
              <a:gd name="connsiteX203" fmla="*/ 2534191 w 3859699"/>
              <a:gd name="connsiteY203" fmla="*/ 1430364 h 3357396"/>
              <a:gd name="connsiteX204" fmla="*/ 2532750 w 3859699"/>
              <a:gd name="connsiteY204" fmla="*/ 1436337 h 3357396"/>
              <a:gd name="connsiteX205" fmla="*/ 2532750 w 3859699"/>
              <a:gd name="connsiteY205" fmla="*/ 1436233 h 3357396"/>
              <a:gd name="connsiteX206" fmla="*/ 2524512 w 3859699"/>
              <a:gd name="connsiteY206" fmla="*/ 1445602 h 3357396"/>
              <a:gd name="connsiteX207" fmla="*/ 2393346 w 3859699"/>
              <a:gd name="connsiteY207" fmla="*/ 1158355 h 3357396"/>
              <a:gd name="connsiteX208" fmla="*/ 2769136 w 3859699"/>
              <a:gd name="connsiteY208" fmla="*/ 957385 h 3357396"/>
              <a:gd name="connsiteX209" fmla="*/ 2776137 w 3859699"/>
              <a:gd name="connsiteY209" fmla="*/ 1087006 h 3357396"/>
              <a:gd name="connsiteX210" fmla="*/ 2767592 w 3859699"/>
              <a:gd name="connsiteY210" fmla="*/ 1099670 h 3357396"/>
              <a:gd name="connsiteX211" fmla="*/ 2763577 w 3859699"/>
              <a:gd name="connsiteY211" fmla="*/ 1099670 h 3357396"/>
              <a:gd name="connsiteX212" fmla="*/ 2769136 w 3859699"/>
              <a:gd name="connsiteY212" fmla="*/ 1118304 h 3357396"/>
              <a:gd name="connsiteX213" fmla="*/ 2744015 w 3859699"/>
              <a:gd name="connsiteY213" fmla="*/ 1168960 h 3357396"/>
              <a:gd name="connsiteX214" fmla="*/ 2769136 w 3859699"/>
              <a:gd name="connsiteY214" fmla="*/ 957487 h 3357396"/>
              <a:gd name="connsiteX215" fmla="*/ 808131 w 3859699"/>
              <a:gd name="connsiteY215" fmla="*/ 1516642 h 3357396"/>
              <a:gd name="connsiteX216" fmla="*/ 1494745 w 3859699"/>
              <a:gd name="connsiteY216" fmla="*/ 1557825 h 3357396"/>
              <a:gd name="connsiteX217" fmla="*/ 1384274 w 3859699"/>
              <a:gd name="connsiteY217" fmla="*/ 1570076 h 3357396"/>
              <a:gd name="connsiteX218" fmla="*/ 1343606 w 3859699"/>
              <a:gd name="connsiteY218" fmla="*/ 1570694 h 3357396"/>
              <a:gd name="connsiteX219" fmla="*/ 1207395 w 3859699"/>
              <a:gd name="connsiteY219" fmla="*/ 1561119 h 3357396"/>
              <a:gd name="connsiteX220" fmla="*/ 985010 w 3859699"/>
              <a:gd name="connsiteY220" fmla="*/ 1546499 h 3357396"/>
              <a:gd name="connsiteX221" fmla="*/ 985009 w 3859699"/>
              <a:gd name="connsiteY221" fmla="*/ 1548558 h 3357396"/>
              <a:gd name="connsiteX222" fmla="*/ 954843 w 3859699"/>
              <a:gd name="connsiteY222" fmla="*/ 1534866 h 3357396"/>
              <a:gd name="connsiteX223" fmla="*/ 1627147 w 3859699"/>
              <a:gd name="connsiteY223" fmla="*/ 1234645 h 3357396"/>
              <a:gd name="connsiteX224" fmla="*/ 1613763 w 3859699"/>
              <a:gd name="connsiteY224" fmla="*/ 1488638 h 3357396"/>
              <a:gd name="connsiteX225" fmla="*/ 1627147 w 3859699"/>
              <a:gd name="connsiteY225" fmla="*/ 1234748 h 3357396"/>
              <a:gd name="connsiteX226" fmla="*/ 1735730 w 3859699"/>
              <a:gd name="connsiteY226" fmla="*/ 943844 h 3357396"/>
              <a:gd name="connsiteX227" fmla="*/ 1741017 w 3859699"/>
              <a:gd name="connsiteY227" fmla="*/ 946573 h 3357396"/>
              <a:gd name="connsiteX228" fmla="*/ 1743692 w 3859699"/>
              <a:gd name="connsiteY228" fmla="*/ 1404112 h 3357396"/>
              <a:gd name="connsiteX229" fmla="*/ 1743693 w 3859699"/>
              <a:gd name="connsiteY229" fmla="*/ 1413789 h 3357396"/>
              <a:gd name="connsiteX230" fmla="*/ 1745444 w 3859699"/>
              <a:gd name="connsiteY230" fmla="*/ 1582637 h 3357396"/>
              <a:gd name="connsiteX231" fmla="*/ 1740810 w 3859699"/>
              <a:gd name="connsiteY231" fmla="*/ 1589329 h 3357396"/>
              <a:gd name="connsiteX232" fmla="*/ 1737310 w 3859699"/>
              <a:gd name="connsiteY232" fmla="*/ 1590153 h 3357396"/>
              <a:gd name="connsiteX233" fmla="*/ 1732676 w 3859699"/>
              <a:gd name="connsiteY233" fmla="*/ 1588712 h 3357396"/>
              <a:gd name="connsiteX234" fmla="*/ 1698702 w 3859699"/>
              <a:gd name="connsiteY234" fmla="*/ 1293330 h 3357396"/>
              <a:gd name="connsiteX235" fmla="*/ 1698701 w 3859699"/>
              <a:gd name="connsiteY235" fmla="*/ 1293227 h 3357396"/>
              <a:gd name="connsiteX236" fmla="*/ 1718778 w 3859699"/>
              <a:gd name="connsiteY236" fmla="*/ 1051281 h 3357396"/>
              <a:gd name="connsiteX237" fmla="*/ 1726808 w 3859699"/>
              <a:gd name="connsiteY237" fmla="*/ 951103 h 3357396"/>
              <a:gd name="connsiteX238" fmla="*/ 1735730 w 3859699"/>
              <a:gd name="connsiteY238" fmla="*/ 943844 h 3357396"/>
              <a:gd name="connsiteX239" fmla="*/ 1594716 w 3859699"/>
              <a:gd name="connsiteY239" fmla="*/ 939264 h 3357396"/>
              <a:gd name="connsiteX240" fmla="*/ 1597290 w 3859699"/>
              <a:gd name="connsiteY240" fmla="*/ 1349956 h 3357396"/>
              <a:gd name="connsiteX241" fmla="*/ 1597290 w 3859699"/>
              <a:gd name="connsiteY241" fmla="*/ 1349853 h 3357396"/>
              <a:gd name="connsiteX242" fmla="*/ 1593069 w 3859699"/>
              <a:gd name="connsiteY242" fmla="*/ 1197272 h 3357396"/>
              <a:gd name="connsiteX243" fmla="*/ 1594716 w 3859699"/>
              <a:gd name="connsiteY243" fmla="*/ 939264 h 3357396"/>
              <a:gd name="connsiteX244" fmla="*/ 1513792 w 3859699"/>
              <a:gd name="connsiteY244" fmla="*/ 661283 h 3357396"/>
              <a:gd name="connsiteX245" fmla="*/ 1529646 w 3859699"/>
              <a:gd name="connsiteY245" fmla="*/ 797597 h 3357396"/>
              <a:gd name="connsiteX246" fmla="*/ 1537678 w 3859699"/>
              <a:gd name="connsiteY246" fmla="*/ 804494 h 3357396"/>
              <a:gd name="connsiteX247" fmla="*/ 1545708 w 3859699"/>
              <a:gd name="connsiteY247" fmla="*/ 797597 h 3357396"/>
              <a:gd name="connsiteX248" fmla="*/ 1548076 w 3859699"/>
              <a:gd name="connsiteY248" fmla="*/ 780609 h 3357396"/>
              <a:gd name="connsiteX249" fmla="*/ 1545502 w 3859699"/>
              <a:gd name="connsiteY249" fmla="*/ 870490 h 3357396"/>
              <a:gd name="connsiteX250" fmla="*/ 1544267 w 3859699"/>
              <a:gd name="connsiteY250" fmla="*/ 870489 h 3357396"/>
              <a:gd name="connsiteX251" fmla="*/ 1533972 w 3859699"/>
              <a:gd name="connsiteY251" fmla="*/ 1008965 h 3357396"/>
              <a:gd name="connsiteX252" fmla="*/ 1526662 w 3859699"/>
              <a:gd name="connsiteY252" fmla="*/ 880167 h 3357396"/>
              <a:gd name="connsiteX253" fmla="*/ 1513792 w 3859699"/>
              <a:gd name="connsiteY253" fmla="*/ 661283 h 3357396"/>
              <a:gd name="connsiteX254" fmla="*/ 1135016 w 3859699"/>
              <a:gd name="connsiteY254" fmla="*/ 705451 h 3357396"/>
              <a:gd name="connsiteX255" fmla="*/ 1235914 w 3859699"/>
              <a:gd name="connsiteY255" fmla="*/ 944206 h 3357396"/>
              <a:gd name="connsiteX256" fmla="*/ 1332589 w 3859699"/>
              <a:gd name="connsiteY256" fmla="*/ 1174725 h 3357396"/>
              <a:gd name="connsiteX257" fmla="*/ 1135016 w 3859699"/>
              <a:gd name="connsiteY257" fmla="*/ 705451 h 3357396"/>
              <a:gd name="connsiteX258" fmla="*/ 308176 w 3859699"/>
              <a:gd name="connsiteY258" fmla="*/ 823130 h 3357396"/>
              <a:gd name="connsiteX259" fmla="*/ 552181 w 3859699"/>
              <a:gd name="connsiteY259" fmla="*/ 1003097 h 3357396"/>
              <a:gd name="connsiteX260" fmla="*/ 998702 w 3859699"/>
              <a:gd name="connsiteY260" fmla="*/ 1305788 h 3357396"/>
              <a:gd name="connsiteX261" fmla="*/ 836443 w 3859699"/>
              <a:gd name="connsiteY261" fmla="*/ 1214261 h 3357396"/>
              <a:gd name="connsiteX262" fmla="*/ 827899 w 3859699"/>
              <a:gd name="connsiteY262" fmla="*/ 1208289 h 3357396"/>
              <a:gd name="connsiteX263" fmla="*/ 764786 w 3859699"/>
              <a:gd name="connsiteY263" fmla="*/ 1166076 h 3357396"/>
              <a:gd name="connsiteX264" fmla="*/ 308176 w 3859699"/>
              <a:gd name="connsiteY264" fmla="*/ 823130 h 3357396"/>
              <a:gd name="connsiteX265" fmla="*/ 1555284 w 3859699"/>
              <a:gd name="connsiteY265" fmla="*/ 71961 h 3357396"/>
              <a:gd name="connsiteX266" fmla="*/ 1557137 w 3859699"/>
              <a:gd name="connsiteY266" fmla="*/ 256252 h 3357396"/>
              <a:gd name="connsiteX267" fmla="*/ 1557754 w 3859699"/>
              <a:gd name="connsiteY267" fmla="*/ 373211 h 3357396"/>
              <a:gd name="connsiteX268" fmla="*/ 1551166 w 3859699"/>
              <a:gd name="connsiteY268" fmla="*/ 289405 h 3357396"/>
              <a:gd name="connsiteX269" fmla="*/ 1542825 w 3859699"/>
              <a:gd name="connsiteY269" fmla="*/ 282095 h 3357396"/>
              <a:gd name="connsiteX270" fmla="*/ 1534898 w 3859699"/>
              <a:gd name="connsiteY270" fmla="*/ 289919 h 3357396"/>
              <a:gd name="connsiteX271" fmla="*/ 1536957 w 3859699"/>
              <a:gd name="connsiteY271" fmla="*/ 481830 h 3357396"/>
              <a:gd name="connsiteX272" fmla="*/ 1536956 w 3859699"/>
              <a:gd name="connsiteY272" fmla="*/ 728925 h 3357396"/>
              <a:gd name="connsiteX273" fmla="*/ 1555284 w 3859699"/>
              <a:gd name="connsiteY273" fmla="*/ 71961 h 3357396"/>
              <a:gd name="connsiteX274" fmla="*/ 693540 w 3859699"/>
              <a:gd name="connsiteY274" fmla="*/ 231441 h 3357396"/>
              <a:gd name="connsiteX275" fmla="*/ 689834 w 3859699"/>
              <a:gd name="connsiteY275" fmla="*/ 238235 h 3357396"/>
              <a:gd name="connsiteX276" fmla="*/ 689834 w 3859699"/>
              <a:gd name="connsiteY276" fmla="*/ 269122 h 3357396"/>
              <a:gd name="connsiteX277" fmla="*/ 690658 w 3859699"/>
              <a:gd name="connsiteY277" fmla="*/ 272623 h 3357396"/>
              <a:gd name="connsiteX278" fmla="*/ 721338 w 3859699"/>
              <a:gd name="connsiteY278" fmla="*/ 333469 h 3357396"/>
              <a:gd name="connsiteX279" fmla="*/ 1034016 w 3859699"/>
              <a:gd name="connsiteY279" fmla="*/ 1003303 h 3357396"/>
              <a:gd name="connsiteX280" fmla="*/ 1051313 w 3859699"/>
              <a:gd name="connsiteY280" fmla="*/ 1031924 h 3357396"/>
              <a:gd name="connsiteX281" fmla="*/ 1053268 w 3859699"/>
              <a:gd name="connsiteY281" fmla="*/ 1034190 h 3357396"/>
              <a:gd name="connsiteX282" fmla="*/ 1161578 w 3859699"/>
              <a:gd name="connsiteY282" fmla="*/ 1158458 h 3357396"/>
              <a:gd name="connsiteX283" fmla="*/ 1270609 w 3859699"/>
              <a:gd name="connsiteY283" fmla="*/ 1279740 h 3357396"/>
              <a:gd name="connsiteX284" fmla="*/ 1278434 w 3859699"/>
              <a:gd name="connsiteY284" fmla="*/ 1273769 h 3357396"/>
              <a:gd name="connsiteX285" fmla="*/ 1281831 w 3859699"/>
              <a:gd name="connsiteY285" fmla="*/ 1261620 h 3357396"/>
              <a:gd name="connsiteX286" fmla="*/ 1281831 w 3859699"/>
              <a:gd name="connsiteY286" fmla="*/ 1256781 h 3357396"/>
              <a:gd name="connsiteX287" fmla="*/ 1209762 w 3859699"/>
              <a:gd name="connsiteY287" fmla="*/ 1142912 h 3357396"/>
              <a:gd name="connsiteX288" fmla="*/ 1169403 w 3859699"/>
              <a:gd name="connsiteY288" fmla="*/ 1088448 h 3357396"/>
              <a:gd name="connsiteX289" fmla="*/ 926530 w 3859699"/>
              <a:gd name="connsiteY289" fmla="*/ 711629 h 3357396"/>
              <a:gd name="connsiteX290" fmla="*/ 893173 w 3859699"/>
              <a:gd name="connsiteY290" fmla="*/ 654487 h 3357396"/>
              <a:gd name="connsiteX291" fmla="*/ 769625 w 3859699"/>
              <a:gd name="connsiteY291" fmla="*/ 374961 h 3357396"/>
              <a:gd name="connsiteX292" fmla="*/ 701262 w 3859699"/>
              <a:gd name="connsiteY292" fmla="*/ 230822 h 3357396"/>
              <a:gd name="connsiteX293" fmla="*/ 693540 w 3859699"/>
              <a:gd name="connsiteY293" fmla="*/ 231441 h 3357396"/>
              <a:gd name="connsiteX294" fmla="*/ 233327 w 3859699"/>
              <a:gd name="connsiteY294" fmla="*/ 166165 h 3357396"/>
              <a:gd name="connsiteX295" fmla="*/ 229311 w 3859699"/>
              <a:gd name="connsiteY295" fmla="*/ 176461 h 3357396"/>
              <a:gd name="connsiteX296" fmla="*/ 840047 w 3859699"/>
              <a:gd name="connsiteY296" fmla="*/ 1042735 h 3357396"/>
              <a:gd name="connsiteX297" fmla="*/ 870934 w 3859699"/>
              <a:gd name="connsiteY297" fmla="*/ 1075886 h 3357396"/>
              <a:gd name="connsiteX298" fmla="*/ 404130 w 3859699"/>
              <a:gd name="connsiteY298" fmla="*/ 528880 h 3357396"/>
              <a:gd name="connsiteX299" fmla="*/ 232503 w 3859699"/>
              <a:gd name="connsiteY299" fmla="*/ 305466 h 3357396"/>
              <a:gd name="connsiteX300" fmla="*/ 221060 w 3859699"/>
              <a:gd name="connsiteY300" fmla="*/ 304286 h 3357396"/>
              <a:gd name="connsiteX301" fmla="*/ 218809 w 3859699"/>
              <a:gd name="connsiteY301" fmla="*/ 314011 h 3357396"/>
              <a:gd name="connsiteX302" fmla="*/ 1074890 w 3859699"/>
              <a:gd name="connsiteY302" fmla="*/ 1319481 h 3357396"/>
              <a:gd name="connsiteX303" fmla="*/ 196160 w 3859699"/>
              <a:gd name="connsiteY303" fmla="*/ 477814 h 3357396"/>
              <a:gd name="connsiteX304" fmla="*/ 83525 w 3859699"/>
              <a:gd name="connsiteY304" fmla="*/ 338103 h 3357396"/>
              <a:gd name="connsiteX305" fmla="*/ 74774 w 3859699"/>
              <a:gd name="connsiteY305" fmla="*/ 335529 h 3357396"/>
              <a:gd name="connsiteX306" fmla="*/ 64478 w 3859699"/>
              <a:gd name="connsiteY306" fmla="*/ 345825 h 3357396"/>
              <a:gd name="connsiteX307" fmla="*/ 438415 w 3859699"/>
              <a:gd name="connsiteY307" fmla="*/ 848456 h 3357396"/>
              <a:gd name="connsiteX308" fmla="*/ 521913 w 3859699"/>
              <a:gd name="connsiteY308" fmla="*/ 947501 h 3357396"/>
              <a:gd name="connsiteX309" fmla="*/ 343387 w 3859699"/>
              <a:gd name="connsiteY309" fmla="*/ 803362 h 3357396"/>
              <a:gd name="connsiteX310" fmla="*/ 59331 w 3859699"/>
              <a:gd name="connsiteY310" fmla="*/ 584477 h 3357396"/>
              <a:gd name="connsiteX311" fmla="*/ 49035 w 3859699"/>
              <a:gd name="connsiteY311" fmla="*/ 585918 h 3357396"/>
              <a:gd name="connsiteX312" fmla="*/ 49035 w 3859699"/>
              <a:gd name="connsiteY312" fmla="*/ 596214 h 3357396"/>
              <a:gd name="connsiteX313" fmla="*/ 1343606 w 3859699"/>
              <a:gd name="connsiteY313" fmla="*/ 1459811 h 3357396"/>
              <a:gd name="connsiteX314" fmla="*/ 1356784 w 3859699"/>
              <a:gd name="connsiteY314" fmla="*/ 1471856 h 3357396"/>
              <a:gd name="connsiteX315" fmla="*/ 1358329 w 3859699"/>
              <a:gd name="connsiteY315" fmla="*/ 1474018 h 3357396"/>
              <a:gd name="connsiteX316" fmla="*/ 39151 w 3859699"/>
              <a:gd name="connsiteY316" fmla="*/ 853089 h 3357396"/>
              <a:gd name="connsiteX317" fmla="*/ 14853 w 3859699"/>
              <a:gd name="connsiteY317" fmla="*/ 837544 h 3357396"/>
              <a:gd name="connsiteX318" fmla="*/ 5999 w 3859699"/>
              <a:gd name="connsiteY318" fmla="*/ 837544 h 3357396"/>
              <a:gd name="connsiteX319" fmla="*/ 234 w 3859699"/>
              <a:gd name="connsiteY319" fmla="*/ 851134 h 3357396"/>
              <a:gd name="connsiteX320" fmla="*/ 1236428 w 3859699"/>
              <a:gd name="connsiteY320" fmla="*/ 1489462 h 3357396"/>
              <a:gd name="connsiteX321" fmla="*/ 532826 w 3859699"/>
              <a:gd name="connsiteY321" fmla="*/ 1384035 h 3357396"/>
              <a:gd name="connsiteX322" fmla="*/ 384878 w 3859699"/>
              <a:gd name="connsiteY322" fmla="*/ 1345323 h 3357396"/>
              <a:gd name="connsiteX323" fmla="*/ 377054 w 3859699"/>
              <a:gd name="connsiteY323" fmla="*/ 1347485 h 3357396"/>
              <a:gd name="connsiteX324" fmla="*/ 374994 w 3859699"/>
              <a:gd name="connsiteY324" fmla="*/ 1355310 h 3357396"/>
              <a:gd name="connsiteX325" fmla="*/ 631766 w 3859699"/>
              <a:gd name="connsiteY325" fmla="*/ 1464753 h 3357396"/>
              <a:gd name="connsiteX326" fmla="*/ 771685 w 3859699"/>
              <a:gd name="connsiteY326" fmla="*/ 1514171 h 3357396"/>
              <a:gd name="connsiteX327" fmla="*/ 781979 w 3859699"/>
              <a:gd name="connsiteY327" fmla="*/ 1520246 h 3357396"/>
              <a:gd name="connsiteX328" fmla="*/ 453446 w 3859699"/>
              <a:gd name="connsiteY328" fmla="*/ 1533733 h 3357396"/>
              <a:gd name="connsiteX329" fmla="*/ 198527 w 3859699"/>
              <a:gd name="connsiteY329" fmla="*/ 1547941 h 3357396"/>
              <a:gd name="connsiteX330" fmla="*/ 198527 w 3859699"/>
              <a:gd name="connsiteY330" fmla="*/ 1558237 h 3357396"/>
              <a:gd name="connsiteX331" fmla="*/ 205014 w 3859699"/>
              <a:gd name="connsiteY331" fmla="*/ 1562253 h 3357396"/>
              <a:gd name="connsiteX332" fmla="*/ 937752 w 3859699"/>
              <a:gd name="connsiteY332" fmla="*/ 1578313 h 3357396"/>
              <a:gd name="connsiteX333" fmla="*/ 1291510 w 3859699"/>
              <a:gd name="connsiteY333" fmla="*/ 1584490 h 3357396"/>
              <a:gd name="connsiteX334" fmla="*/ 1281214 w 3859699"/>
              <a:gd name="connsiteY334" fmla="*/ 1586344 h 3357396"/>
              <a:gd name="connsiteX335" fmla="*/ 1190510 w 3859699"/>
              <a:gd name="connsiteY335" fmla="*/ 1609611 h 3357396"/>
              <a:gd name="connsiteX336" fmla="*/ 1186288 w 3859699"/>
              <a:gd name="connsiteY336" fmla="*/ 1615686 h 3357396"/>
              <a:gd name="connsiteX337" fmla="*/ 645357 w 3859699"/>
              <a:gd name="connsiteY337" fmla="*/ 1592933 h 3357396"/>
              <a:gd name="connsiteX338" fmla="*/ 635171 w 3859699"/>
              <a:gd name="connsiteY338" fmla="*/ 1598277 h 3357396"/>
              <a:gd name="connsiteX339" fmla="*/ 637841 w 3859699"/>
              <a:gd name="connsiteY339" fmla="*/ 1607038 h 3357396"/>
              <a:gd name="connsiteX340" fmla="*/ 1208630 w 3859699"/>
              <a:gd name="connsiteY340" fmla="*/ 1660679 h 3357396"/>
              <a:gd name="connsiteX341" fmla="*/ 296336 w 3859699"/>
              <a:gd name="connsiteY341" fmla="*/ 1765693 h 3357396"/>
              <a:gd name="connsiteX342" fmla="*/ 288821 w 3859699"/>
              <a:gd name="connsiteY342" fmla="*/ 1770326 h 3357396"/>
              <a:gd name="connsiteX343" fmla="*/ 290158 w 3859699"/>
              <a:gd name="connsiteY343" fmla="*/ 1788447 h 3357396"/>
              <a:gd name="connsiteX344" fmla="*/ 1306130 w 3859699"/>
              <a:gd name="connsiteY344" fmla="*/ 1694756 h 3357396"/>
              <a:gd name="connsiteX345" fmla="*/ 1464991 w 3859699"/>
              <a:gd name="connsiteY345" fmla="*/ 1671179 h 3357396"/>
              <a:gd name="connsiteX346" fmla="*/ 1082612 w 3859699"/>
              <a:gd name="connsiteY346" fmla="*/ 1815318 h 3357396"/>
              <a:gd name="connsiteX347" fmla="*/ 197189 w 3859699"/>
              <a:gd name="connsiteY347" fmla="*/ 2194712 h 3357396"/>
              <a:gd name="connsiteX348" fmla="*/ 193894 w 3859699"/>
              <a:gd name="connsiteY348" fmla="*/ 2205007 h 3357396"/>
              <a:gd name="connsiteX349" fmla="*/ 204190 w 3859699"/>
              <a:gd name="connsiteY349" fmla="*/ 2209537 h 3357396"/>
              <a:gd name="connsiteX350" fmla="*/ 1027016 w 3859699"/>
              <a:gd name="connsiteY350" fmla="*/ 1897683 h 3357396"/>
              <a:gd name="connsiteX351" fmla="*/ 1411557 w 3859699"/>
              <a:gd name="connsiteY351" fmla="*/ 1740263 h 3357396"/>
              <a:gd name="connsiteX352" fmla="*/ 987687 w 3859699"/>
              <a:gd name="connsiteY352" fmla="*/ 1956472 h 3357396"/>
              <a:gd name="connsiteX353" fmla="*/ 450254 w 3859699"/>
              <a:gd name="connsiteY353" fmla="*/ 2242483 h 3357396"/>
              <a:gd name="connsiteX354" fmla="*/ 448146 w 3859699"/>
              <a:gd name="connsiteY354" fmla="*/ 2253790 h 3357396"/>
              <a:gd name="connsiteX355" fmla="*/ 456741 w 3859699"/>
              <a:gd name="connsiteY355" fmla="*/ 2257104 h 3357396"/>
              <a:gd name="connsiteX356" fmla="*/ 932605 w 3859699"/>
              <a:gd name="connsiteY356" fmla="*/ 2025349 h 3357396"/>
              <a:gd name="connsiteX357" fmla="*/ 1600482 w 3859699"/>
              <a:gd name="connsiteY357" fmla="*/ 1713804 h 3357396"/>
              <a:gd name="connsiteX358" fmla="*/ 1695921 w 3859699"/>
              <a:gd name="connsiteY358" fmla="*/ 1723584 h 3357396"/>
              <a:gd name="connsiteX359" fmla="*/ 1929426 w 3859699"/>
              <a:gd name="connsiteY359" fmla="*/ 1782887 h 3357396"/>
              <a:gd name="connsiteX360" fmla="*/ 1961960 w 3859699"/>
              <a:gd name="connsiteY360" fmla="*/ 1860001 h 3357396"/>
              <a:gd name="connsiteX361" fmla="*/ 2053901 w 3859699"/>
              <a:gd name="connsiteY361" fmla="*/ 2064163 h 3357396"/>
              <a:gd name="connsiteX362" fmla="*/ 1902658 w 3859699"/>
              <a:gd name="connsiteY362" fmla="*/ 1994873 h 3357396"/>
              <a:gd name="connsiteX363" fmla="*/ 1691700 w 3859699"/>
              <a:gd name="connsiteY363" fmla="*/ 1913127 h 3357396"/>
              <a:gd name="connsiteX364" fmla="*/ 1682726 w 3859699"/>
              <a:gd name="connsiteY364" fmla="*/ 1920321 h 3357396"/>
              <a:gd name="connsiteX365" fmla="*/ 1685832 w 3859699"/>
              <a:gd name="connsiteY365" fmla="*/ 1927644 h 3357396"/>
              <a:gd name="connsiteX366" fmla="*/ 2036707 w 3859699"/>
              <a:gd name="connsiteY366" fmla="*/ 2094124 h 3357396"/>
              <a:gd name="connsiteX367" fmla="*/ 1211101 w 3859699"/>
              <a:gd name="connsiteY367" fmla="*/ 2345543 h 3357396"/>
              <a:gd name="connsiteX368" fmla="*/ 1211822 w 3859699"/>
              <a:gd name="connsiteY368" fmla="*/ 2355118 h 3357396"/>
              <a:gd name="connsiteX369" fmla="*/ 1221191 w 3859699"/>
              <a:gd name="connsiteY369" fmla="*/ 2357382 h 3357396"/>
              <a:gd name="connsiteX370" fmla="*/ 2035059 w 3859699"/>
              <a:gd name="connsiteY370" fmla="*/ 2144675 h 3357396"/>
              <a:gd name="connsiteX371" fmla="*/ 1368521 w 3859699"/>
              <a:gd name="connsiteY371" fmla="*/ 2622289 h 3357396"/>
              <a:gd name="connsiteX372" fmla="*/ 1366771 w 3859699"/>
              <a:gd name="connsiteY372" fmla="*/ 2630216 h 3357396"/>
              <a:gd name="connsiteX373" fmla="*/ 1372639 w 3859699"/>
              <a:gd name="connsiteY373" fmla="*/ 2635673 h 3357396"/>
              <a:gd name="connsiteX374" fmla="*/ 1693862 w 3859699"/>
              <a:gd name="connsiteY374" fmla="*/ 2410611 h 3357396"/>
              <a:gd name="connsiteX375" fmla="*/ 2110731 w 3859699"/>
              <a:gd name="connsiteY375" fmla="*/ 2164443 h 3357396"/>
              <a:gd name="connsiteX376" fmla="*/ 2110731 w 3859699"/>
              <a:gd name="connsiteY376" fmla="*/ 2169178 h 3357396"/>
              <a:gd name="connsiteX377" fmla="*/ 2056165 w 3859699"/>
              <a:gd name="connsiteY377" fmla="*/ 2194094 h 3357396"/>
              <a:gd name="connsiteX378" fmla="*/ 2006334 w 3859699"/>
              <a:gd name="connsiteY378" fmla="*/ 2223951 h 3357396"/>
              <a:gd name="connsiteX379" fmla="*/ 2009628 w 3859699"/>
              <a:gd name="connsiteY379" fmla="*/ 2238365 h 3357396"/>
              <a:gd name="connsiteX380" fmla="*/ 2035574 w 3859699"/>
              <a:gd name="connsiteY380" fmla="*/ 2238879 h 3357396"/>
              <a:gd name="connsiteX381" fmla="*/ 2070888 w 3859699"/>
              <a:gd name="connsiteY381" fmla="*/ 2232702 h 3357396"/>
              <a:gd name="connsiteX382" fmla="*/ 2076550 w 3859699"/>
              <a:gd name="connsiteY382" fmla="*/ 2246292 h 3357396"/>
              <a:gd name="connsiteX383" fmla="*/ 2149340 w 3859699"/>
              <a:gd name="connsiteY383" fmla="*/ 2213758 h 3357396"/>
              <a:gd name="connsiteX384" fmla="*/ 2163651 w 3859699"/>
              <a:gd name="connsiteY384" fmla="*/ 2203463 h 3357396"/>
              <a:gd name="connsiteX385" fmla="*/ 2187125 w 3859699"/>
              <a:gd name="connsiteY385" fmla="*/ 2207170 h 3357396"/>
              <a:gd name="connsiteX386" fmla="*/ 2188052 w 3859699"/>
              <a:gd name="connsiteY386" fmla="*/ 2186579 h 3357396"/>
              <a:gd name="connsiteX387" fmla="*/ 2188052 w 3859699"/>
              <a:gd name="connsiteY387" fmla="*/ 2153529 h 3357396"/>
              <a:gd name="connsiteX388" fmla="*/ 2263210 w 3859699"/>
              <a:gd name="connsiteY388" fmla="*/ 2138600 h 3357396"/>
              <a:gd name="connsiteX389" fmla="*/ 2216056 w 3859699"/>
              <a:gd name="connsiteY389" fmla="*/ 2173194 h 3357396"/>
              <a:gd name="connsiteX390" fmla="*/ 2220483 w 3859699"/>
              <a:gd name="connsiteY390" fmla="*/ 2186063 h 3357396"/>
              <a:gd name="connsiteX391" fmla="*/ 2274227 w 3859699"/>
              <a:gd name="connsiteY391" fmla="*/ 2184211 h 3357396"/>
              <a:gd name="connsiteX392" fmla="*/ 2260430 w 3859699"/>
              <a:gd name="connsiteY392" fmla="*/ 2209022 h 3357396"/>
              <a:gd name="connsiteX393" fmla="*/ 2340735 w 3859699"/>
              <a:gd name="connsiteY393" fmla="*/ 2173708 h 3357396"/>
              <a:gd name="connsiteX394" fmla="*/ 2537382 w 3859699"/>
              <a:gd name="connsiteY394" fmla="*/ 2068076 h 3357396"/>
              <a:gd name="connsiteX395" fmla="*/ 1780037 w 3859699"/>
              <a:gd name="connsiteY395" fmla="*/ 2626407 h 3357396"/>
              <a:gd name="connsiteX396" fmla="*/ 1780964 w 3859699"/>
              <a:gd name="connsiteY396" fmla="*/ 2636703 h 3357396"/>
              <a:gd name="connsiteX397" fmla="*/ 1791259 w 3859699"/>
              <a:gd name="connsiteY397" fmla="*/ 2637732 h 3357396"/>
              <a:gd name="connsiteX398" fmla="*/ 2055958 w 3859699"/>
              <a:gd name="connsiteY398" fmla="*/ 2441189 h 3357396"/>
              <a:gd name="connsiteX399" fmla="*/ 2614290 w 3859699"/>
              <a:gd name="connsiteY399" fmla="*/ 2080842 h 3357396"/>
              <a:gd name="connsiteX400" fmla="*/ 2123087 w 3859699"/>
              <a:gd name="connsiteY400" fmla="*/ 2544145 h 3357396"/>
              <a:gd name="connsiteX401" fmla="*/ 2031662 w 3859699"/>
              <a:gd name="connsiteY401" fmla="*/ 2615287 h 3357396"/>
              <a:gd name="connsiteX402" fmla="*/ 2029911 w 3859699"/>
              <a:gd name="connsiteY402" fmla="*/ 2623833 h 3357396"/>
              <a:gd name="connsiteX403" fmla="*/ 2037015 w 3859699"/>
              <a:gd name="connsiteY403" fmla="*/ 2628981 h 3357396"/>
              <a:gd name="connsiteX404" fmla="*/ 2038148 w 3859699"/>
              <a:gd name="connsiteY404" fmla="*/ 2628981 h 3357396"/>
              <a:gd name="connsiteX405" fmla="*/ 2041649 w 3859699"/>
              <a:gd name="connsiteY405" fmla="*/ 2631555 h 3357396"/>
              <a:gd name="connsiteX406" fmla="*/ 2048031 w 3859699"/>
              <a:gd name="connsiteY406" fmla="*/ 2631555 h 3357396"/>
              <a:gd name="connsiteX407" fmla="*/ 2362460 w 3859699"/>
              <a:gd name="connsiteY407" fmla="*/ 2418332 h 3357396"/>
              <a:gd name="connsiteX408" fmla="*/ 2426705 w 3859699"/>
              <a:gd name="connsiteY408" fmla="*/ 2364692 h 3357396"/>
              <a:gd name="connsiteX409" fmla="*/ 2277418 w 3859699"/>
              <a:gd name="connsiteY409" fmla="*/ 2678914 h 3357396"/>
              <a:gd name="connsiteX410" fmla="*/ 2280684 w 3859699"/>
              <a:gd name="connsiteY410" fmla="*/ 2689944 h 3357396"/>
              <a:gd name="connsiteX411" fmla="*/ 2289567 w 3859699"/>
              <a:gd name="connsiteY411" fmla="*/ 2689211 h 3357396"/>
              <a:gd name="connsiteX412" fmla="*/ 2307173 w 3859699"/>
              <a:gd name="connsiteY412" fmla="*/ 2674487 h 3357396"/>
              <a:gd name="connsiteX413" fmla="*/ 2149238 w 3859699"/>
              <a:gd name="connsiteY413" fmla="*/ 2867325 h 3357396"/>
              <a:gd name="connsiteX414" fmla="*/ 2150575 w 3859699"/>
              <a:gd name="connsiteY414" fmla="*/ 2877621 h 3357396"/>
              <a:gd name="connsiteX415" fmla="*/ 2173535 w 3859699"/>
              <a:gd name="connsiteY415" fmla="*/ 2886269 h 3357396"/>
              <a:gd name="connsiteX416" fmla="*/ 2245605 w 3859699"/>
              <a:gd name="connsiteY416" fmla="*/ 2820273 h 3357396"/>
              <a:gd name="connsiteX417" fmla="*/ 2224293 w 3859699"/>
              <a:gd name="connsiteY417" fmla="*/ 2887607 h 3357396"/>
              <a:gd name="connsiteX418" fmla="*/ 2117425 w 3859699"/>
              <a:gd name="connsiteY418" fmla="*/ 3348748 h 3357396"/>
              <a:gd name="connsiteX419" fmla="*/ 2123910 w 3859699"/>
              <a:gd name="connsiteY419" fmla="*/ 3357396 h 3357396"/>
              <a:gd name="connsiteX420" fmla="*/ 2126897 w 3859699"/>
              <a:gd name="connsiteY420" fmla="*/ 3357396 h 3357396"/>
              <a:gd name="connsiteX421" fmla="*/ 2134618 w 3859699"/>
              <a:gd name="connsiteY421" fmla="*/ 3351836 h 3357396"/>
              <a:gd name="connsiteX422" fmla="*/ 2193405 w 3859699"/>
              <a:gd name="connsiteY422" fmla="*/ 3161161 h 3357396"/>
              <a:gd name="connsiteX423" fmla="*/ 2554885 w 3859699"/>
              <a:gd name="connsiteY423" fmla="*/ 2464972 h 3357396"/>
              <a:gd name="connsiteX424" fmla="*/ 2688728 w 3859699"/>
              <a:gd name="connsiteY424" fmla="*/ 2265236 h 3357396"/>
              <a:gd name="connsiteX425" fmla="*/ 2691507 w 3859699"/>
              <a:gd name="connsiteY425" fmla="*/ 2259883 h 3357396"/>
              <a:gd name="connsiteX426" fmla="*/ 2591228 w 3859699"/>
              <a:gd name="connsiteY426" fmla="*/ 2523245 h 3357396"/>
              <a:gd name="connsiteX427" fmla="*/ 2584022 w 3859699"/>
              <a:gd name="connsiteY427" fmla="*/ 2532023 h 3357396"/>
              <a:gd name="connsiteX428" fmla="*/ 2588551 w 3859699"/>
              <a:gd name="connsiteY428" fmla="*/ 2538483 h 3357396"/>
              <a:gd name="connsiteX429" fmla="*/ 2601112 w 3859699"/>
              <a:gd name="connsiteY429" fmla="*/ 2538482 h 3357396"/>
              <a:gd name="connsiteX430" fmla="*/ 2612540 w 3859699"/>
              <a:gd name="connsiteY430" fmla="*/ 2529629 h 3357396"/>
              <a:gd name="connsiteX431" fmla="*/ 2437000 w 3859699"/>
              <a:gd name="connsiteY431" fmla="*/ 2812346 h 3357396"/>
              <a:gd name="connsiteX432" fmla="*/ 2267226 w 3859699"/>
              <a:gd name="connsiteY432" fmla="*/ 3100109 h 3357396"/>
              <a:gd name="connsiteX433" fmla="*/ 2271855 w 3859699"/>
              <a:gd name="connsiteY433" fmla="*/ 3110639 h 3357396"/>
              <a:gd name="connsiteX434" fmla="*/ 2281537 w 3859699"/>
              <a:gd name="connsiteY434" fmla="*/ 3107624 h 3357396"/>
              <a:gd name="connsiteX435" fmla="*/ 2340839 w 3859699"/>
              <a:gd name="connsiteY435" fmla="*/ 3024023 h 3357396"/>
              <a:gd name="connsiteX436" fmla="*/ 2756781 w 3859699"/>
              <a:gd name="connsiteY436" fmla="*/ 2176591 h 3357396"/>
              <a:gd name="connsiteX437" fmla="*/ 2756782 w 3859699"/>
              <a:gd name="connsiteY437" fmla="*/ 2174532 h 3357396"/>
              <a:gd name="connsiteX438" fmla="*/ 2759047 w 3859699"/>
              <a:gd name="connsiteY438" fmla="*/ 2132217 h 3357396"/>
              <a:gd name="connsiteX439" fmla="*/ 3492712 w 3859699"/>
              <a:gd name="connsiteY439" fmla="*/ 2296948 h 3357396"/>
              <a:gd name="connsiteX440" fmla="*/ 3844205 w 3859699"/>
              <a:gd name="connsiteY440" fmla="*/ 2387754 h 3357396"/>
              <a:gd name="connsiteX441" fmla="*/ 3845336 w 3859699"/>
              <a:gd name="connsiteY441" fmla="*/ 2302713 h 3357396"/>
              <a:gd name="connsiteX442" fmla="*/ 3841218 w 3859699"/>
              <a:gd name="connsiteY442" fmla="*/ 2298388 h 3357396"/>
              <a:gd name="connsiteX443" fmla="*/ 3492299 w 3859699"/>
              <a:gd name="connsiteY443" fmla="*/ 2224878 h 3357396"/>
              <a:gd name="connsiteX444" fmla="*/ 3181784 w 3859699"/>
              <a:gd name="connsiteY444" fmla="*/ 2090520 h 3357396"/>
              <a:gd name="connsiteX445" fmla="*/ 3227086 w 3859699"/>
              <a:gd name="connsiteY445" fmla="*/ 1968620 h 3357396"/>
              <a:gd name="connsiteX446" fmla="*/ 3542337 w 3859699"/>
              <a:gd name="connsiteY446" fmla="*/ 671372 h 3357396"/>
              <a:gd name="connsiteX447" fmla="*/ 3534596 w 3859699"/>
              <a:gd name="connsiteY447" fmla="*/ 662864 h 3357396"/>
              <a:gd name="connsiteX448" fmla="*/ 3526276 w 3859699"/>
              <a:gd name="connsiteY448" fmla="*/ 669210 h 3357396"/>
              <a:gd name="connsiteX449" fmla="*/ 3469857 w 3859699"/>
              <a:gd name="connsiteY449" fmla="*/ 943073 h 3357396"/>
              <a:gd name="connsiteX450" fmla="*/ 3175710 w 3859699"/>
              <a:gd name="connsiteY450" fmla="*/ 1935469 h 3357396"/>
              <a:gd name="connsiteX451" fmla="*/ 3122379 w 3859699"/>
              <a:gd name="connsiteY451" fmla="*/ 2086196 h 3357396"/>
              <a:gd name="connsiteX452" fmla="*/ 3012422 w 3859699"/>
              <a:gd name="connsiteY452" fmla="*/ 2051911 h 3357396"/>
              <a:gd name="connsiteX453" fmla="*/ 2941692 w 3859699"/>
              <a:gd name="connsiteY453" fmla="*/ 2025966 h 3357396"/>
              <a:gd name="connsiteX454" fmla="*/ 3107348 w 3859699"/>
              <a:gd name="connsiteY454" fmla="*/ 1826849 h 3357396"/>
              <a:gd name="connsiteX455" fmla="*/ 3372357 w 3859699"/>
              <a:gd name="connsiteY455" fmla="*/ 1030483 h 3357396"/>
              <a:gd name="connsiteX456" fmla="*/ 3364120 w 3859699"/>
              <a:gd name="connsiteY456" fmla="*/ 1024820 h 3357396"/>
              <a:gd name="connsiteX457" fmla="*/ 3356604 w 3859699"/>
              <a:gd name="connsiteY457" fmla="*/ 1031307 h 3357396"/>
              <a:gd name="connsiteX458" fmla="*/ 3024365 w 3859699"/>
              <a:gd name="connsiteY458" fmla="*/ 1868958 h 3357396"/>
              <a:gd name="connsiteX459" fmla="*/ 2896390 w 3859699"/>
              <a:gd name="connsiteY459" fmla="*/ 2002184 h 3357396"/>
              <a:gd name="connsiteX460" fmla="*/ 2896906 w 3859699"/>
              <a:gd name="connsiteY460" fmla="*/ 2001257 h 3357396"/>
              <a:gd name="connsiteX461" fmla="*/ 3435366 w 3859699"/>
              <a:gd name="connsiteY461" fmla="*/ 796669 h 3357396"/>
              <a:gd name="connsiteX462" fmla="*/ 3448235 w 3859699"/>
              <a:gd name="connsiteY462" fmla="*/ 741382 h 3357396"/>
              <a:gd name="connsiteX463" fmla="*/ 3467283 w 3859699"/>
              <a:gd name="connsiteY463" fmla="*/ 677549 h 3357396"/>
              <a:gd name="connsiteX464" fmla="*/ 3465326 w 3859699"/>
              <a:gd name="connsiteY464" fmla="*/ 666327 h 3357396"/>
              <a:gd name="connsiteX465" fmla="*/ 3456575 w 3859699"/>
              <a:gd name="connsiteY465" fmla="*/ 659841 h 3357396"/>
              <a:gd name="connsiteX466" fmla="*/ 3445456 w 3859699"/>
              <a:gd name="connsiteY466" fmla="*/ 661076 h 3357396"/>
              <a:gd name="connsiteX467" fmla="*/ 3368033 w 3859699"/>
              <a:gd name="connsiteY467" fmla="*/ 820968 h 3357396"/>
              <a:gd name="connsiteX468" fmla="*/ 3363399 w 3859699"/>
              <a:gd name="connsiteY468" fmla="*/ 834043 h 3357396"/>
              <a:gd name="connsiteX469" fmla="*/ 2859841 w 3859699"/>
              <a:gd name="connsiteY469" fmla="*/ 1951014 h 3357396"/>
              <a:gd name="connsiteX470" fmla="*/ 2857164 w 3859699"/>
              <a:gd name="connsiteY470" fmla="*/ 1943498 h 3357396"/>
              <a:gd name="connsiteX471" fmla="*/ 2862312 w 3859699"/>
              <a:gd name="connsiteY471" fmla="*/ 1940513 h 3357396"/>
              <a:gd name="connsiteX472" fmla="*/ 2970210 w 3859699"/>
              <a:gd name="connsiteY472" fmla="*/ 1694344 h 3357396"/>
              <a:gd name="connsiteX473" fmla="*/ 3097257 w 3859699"/>
              <a:gd name="connsiteY473" fmla="*/ 1436233 h 3357396"/>
              <a:gd name="connsiteX474" fmla="*/ 3099419 w 3859699"/>
              <a:gd name="connsiteY474" fmla="*/ 1428100 h 3357396"/>
              <a:gd name="connsiteX475" fmla="*/ 3093242 w 3859699"/>
              <a:gd name="connsiteY475" fmla="*/ 1422437 h 3357396"/>
              <a:gd name="connsiteX476" fmla="*/ 3063694 w 3859699"/>
              <a:gd name="connsiteY476" fmla="*/ 1427174 h 3357396"/>
              <a:gd name="connsiteX477" fmla="*/ 3047633 w 3859699"/>
              <a:gd name="connsiteY477" fmla="*/ 1452501 h 3357396"/>
              <a:gd name="connsiteX478" fmla="*/ 3041558 w 3859699"/>
              <a:gd name="connsiteY478" fmla="*/ 1455384 h 3357396"/>
              <a:gd name="connsiteX479" fmla="*/ 3041558 w 3859699"/>
              <a:gd name="connsiteY479" fmla="*/ 1452191 h 3357396"/>
              <a:gd name="connsiteX480" fmla="*/ 3028895 w 3859699"/>
              <a:gd name="connsiteY480" fmla="*/ 1432527 h 3357396"/>
              <a:gd name="connsiteX481" fmla="*/ 3017615 w 3859699"/>
              <a:gd name="connsiteY481" fmla="*/ 1434775 h 3357396"/>
              <a:gd name="connsiteX482" fmla="*/ 3016746 w 3859699"/>
              <a:gd name="connsiteY482" fmla="*/ 1442102 h 3357396"/>
              <a:gd name="connsiteX483" fmla="*/ 3000170 w 3859699"/>
              <a:gd name="connsiteY483" fmla="*/ 1482461 h 3357396"/>
              <a:gd name="connsiteX484" fmla="*/ 2990390 w 3859699"/>
              <a:gd name="connsiteY484" fmla="*/ 1494404 h 3357396"/>
              <a:gd name="connsiteX485" fmla="*/ 3003259 w 3859699"/>
              <a:gd name="connsiteY485" fmla="*/ 1454045 h 3357396"/>
              <a:gd name="connsiteX486" fmla="*/ 3046912 w 3859699"/>
              <a:gd name="connsiteY486" fmla="*/ 1323188 h 3357396"/>
              <a:gd name="connsiteX487" fmla="*/ 3049795 w 3859699"/>
              <a:gd name="connsiteY487" fmla="*/ 1317010 h 3357396"/>
              <a:gd name="connsiteX488" fmla="*/ 3093654 w 3859699"/>
              <a:gd name="connsiteY488" fmla="*/ 1223114 h 3357396"/>
              <a:gd name="connsiteX489" fmla="*/ 3228732 w 3859699"/>
              <a:gd name="connsiteY489" fmla="*/ 917231 h 3357396"/>
              <a:gd name="connsiteX490" fmla="*/ 3228732 w 3859699"/>
              <a:gd name="connsiteY490" fmla="*/ 913628 h 3357396"/>
              <a:gd name="connsiteX491" fmla="*/ 3217511 w 3859699"/>
              <a:gd name="connsiteY491" fmla="*/ 899317 h 3357396"/>
              <a:gd name="connsiteX492" fmla="*/ 3127630 w 3859699"/>
              <a:gd name="connsiteY492" fmla="*/ 1053752 h 3357396"/>
              <a:gd name="connsiteX493" fmla="*/ 3045780 w 3859699"/>
              <a:gd name="connsiteY493" fmla="*/ 1218481 h 3357396"/>
              <a:gd name="connsiteX494" fmla="*/ 3044648 w 3859699"/>
              <a:gd name="connsiteY494" fmla="*/ 1221055 h 3357396"/>
              <a:gd name="connsiteX495" fmla="*/ 2962797 w 3859699"/>
              <a:gd name="connsiteY495" fmla="*/ 1362518 h 3357396"/>
              <a:gd name="connsiteX496" fmla="*/ 3138647 w 3859699"/>
              <a:gd name="connsiteY496" fmla="*/ 592920 h 3357396"/>
              <a:gd name="connsiteX497" fmla="*/ 3131851 w 3859699"/>
              <a:gd name="connsiteY497" fmla="*/ 584477 h 3357396"/>
              <a:gd name="connsiteX498" fmla="*/ 3122688 w 3859699"/>
              <a:gd name="connsiteY498" fmla="*/ 590139 h 3357396"/>
              <a:gd name="connsiteX499" fmla="*/ 3064312 w 3859699"/>
              <a:gd name="connsiteY499" fmla="*/ 888713 h 3357396"/>
              <a:gd name="connsiteX500" fmla="*/ 2900096 w 3859699"/>
              <a:gd name="connsiteY500" fmla="*/ 1408642 h 3357396"/>
              <a:gd name="connsiteX501" fmla="*/ 3000170 w 3859699"/>
              <a:gd name="connsiteY501" fmla="*/ 578814 h 3357396"/>
              <a:gd name="connsiteX502" fmla="*/ 3000170 w 3859699"/>
              <a:gd name="connsiteY502" fmla="*/ 576035 h 3357396"/>
              <a:gd name="connsiteX503" fmla="*/ 2987198 w 3859699"/>
              <a:gd name="connsiteY503" fmla="*/ 563062 h 3357396"/>
              <a:gd name="connsiteX504" fmla="*/ 2948794 w 3859699"/>
              <a:gd name="connsiteY504" fmla="*/ 812010 h 3357396"/>
              <a:gd name="connsiteX505" fmla="*/ 2877961 w 3859699"/>
              <a:gd name="connsiteY505" fmla="*/ 1278092 h 3357396"/>
              <a:gd name="connsiteX506" fmla="*/ 2831528 w 3859699"/>
              <a:gd name="connsiteY506" fmla="*/ 1118923 h 3357396"/>
              <a:gd name="connsiteX507" fmla="*/ 2827615 w 3859699"/>
              <a:gd name="connsiteY507" fmla="*/ 1113364 h 3357396"/>
              <a:gd name="connsiteX508" fmla="*/ 2821438 w 3859699"/>
              <a:gd name="connsiteY508" fmla="*/ 1042528 h 3357396"/>
              <a:gd name="connsiteX509" fmla="*/ 2789934 w 3859699"/>
              <a:gd name="connsiteY509" fmla="*/ 918981 h 3357396"/>
              <a:gd name="connsiteX510" fmla="*/ 2782726 w 3859699"/>
              <a:gd name="connsiteY510" fmla="*/ 918981 h 3357396"/>
              <a:gd name="connsiteX511" fmla="*/ 2767798 w 3859699"/>
              <a:gd name="connsiteY511" fmla="*/ 923511 h 3357396"/>
              <a:gd name="connsiteX512" fmla="*/ 2767798 w 3859699"/>
              <a:gd name="connsiteY512" fmla="*/ 879343 h 3357396"/>
              <a:gd name="connsiteX513" fmla="*/ 2768622 w 3859699"/>
              <a:gd name="connsiteY513" fmla="*/ 827248 h 3357396"/>
              <a:gd name="connsiteX514" fmla="*/ 2760179 w 3859699"/>
              <a:gd name="connsiteY514" fmla="*/ 821276 h 3357396"/>
              <a:gd name="connsiteX515" fmla="*/ 2732381 w 3859699"/>
              <a:gd name="connsiteY515" fmla="*/ 789256 h 3357396"/>
              <a:gd name="connsiteX516" fmla="*/ 2727439 w 3859699"/>
              <a:gd name="connsiteY516" fmla="*/ 782771 h 3357396"/>
              <a:gd name="connsiteX517" fmla="*/ 2719409 w 3859699"/>
              <a:gd name="connsiteY517" fmla="*/ 783800 h 3357396"/>
              <a:gd name="connsiteX518" fmla="*/ 2690170 w 3859699"/>
              <a:gd name="connsiteY518" fmla="*/ 968606 h 3357396"/>
              <a:gd name="connsiteX519" fmla="*/ 2694700 w 3859699"/>
              <a:gd name="connsiteY519" fmla="*/ 971592 h 3357396"/>
              <a:gd name="connsiteX520" fmla="*/ 2704995 w 3859699"/>
              <a:gd name="connsiteY520" fmla="*/ 972210 h 3357396"/>
              <a:gd name="connsiteX521" fmla="*/ 2677299 w 3859699"/>
              <a:gd name="connsiteY521" fmla="*/ 1084226 h 3357396"/>
              <a:gd name="connsiteX522" fmla="*/ 2658252 w 3859699"/>
              <a:gd name="connsiteY522" fmla="*/ 972107 h 3357396"/>
              <a:gd name="connsiteX523" fmla="*/ 2652899 w 3859699"/>
              <a:gd name="connsiteY523" fmla="*/ 882328 h 3357396"/>
              <a:gd name="connsiteX524" fmla="*/ 2657326 w 3859699"/>
              <a:gd name="connsiteY524" fmla="*/ 877181 h 3357396"/>
              <a:gd name="connsiteX525" fmla="*/ 2654855 w 3859699"/>
              <a:gd name="connsiteY525" fmla="*/ 843205 h 3357396"/>
              <a:gd name="connsiteX526" fmla="*/ 2651251 w 3859699"/>
              <a:gd name="connsiteY526" fmla="*/ 829513 h 3357396"/>
              <a:gd name="connsiteX527" fmla="*/ 2651252 w 3859699"/>
              <a:gd name="connsiteY527" fmla="*/ 824261 h 3357396"/>
              <a:gd name="connsiteX528" fmla="*/ 2643736 w 3859699"/>
              <a:gd name="connsiteY528" fmla="*/ 815922 h 3357396"/>
              <a:gd name="connsiteX529" fmla="*/ 2638588 w 3859699"/>
              <a:gd name="connsiteY529" fmla="*/ 815923 h 3357396"/>
              <a:gd name="connsiteX530" fmla="*/ 2609864 w 3859699"/>
              <a:gd name="connsiteY530" fmla="*/ 831983 h 3357396"/>
              <a:gd name="connsiteX531" fmla="*/ 2625616 w 3859699"/>
              <a:gd name="connsiteY531" fmla="*/ 876358 h 3357396"/>
              <a:gd name="connsiteX532" fmla="*/ 2625616 w 3859699"/>
              <a:gd name="connsiteY532" fmla="*/ 914863 h 3357396"/>
              <a:gd name="connsiteX533" fmla="*/ 2624586 w 3859699"/>
              <a:gd name="connsiteY533" fmla="*/ 966341 h 3357396"/>
              <a:gd name="connsiteX534" fmla="*/ 2611099 w 3859699"/>
              <a:gd name="connsiteY534" fmla="*/ 1028115 h 3357396"/>
              <a:gd name="connsiteX535" fmla="*/ 2581962 w 3859699"/>
              <a:gd name="connsiteY535" fmla="*/ 1072901 h 3357396"/>
              <a:gd name="connsiteX536" fmla="*/ 2576712 w 3859699"/>
              <a:gd name="connsiteY536" fmla="*/ 1076917 h 3357396"/>
              <a:gd name="connsiteX537" fmla="*/ 2554164 w 3859699"/>
              <a:gd name="connsiteY537" fmla="*/ 1204068 h 3357396"/>
              <a:gd name="connsiteX538" fmla="*/ 2534705 w 3859699"/>
              <a:gd name="connsiteY538" fmla="*/ 1315981 h 3357396"/>
              <a:gd name="connsiteX539" fmla="*/ 2370696 w 3859699"/>
              <a:gd name="connsiteY539" fmla="*/ 520747 h 3357396"/>
              <a:gd name="connsiteX540" fmla="*/ 2363900 w 3859699"/>
              <a:gd name="connsiteY540" fmla="*/ 513540 h 3357396"/>
              <a:gd name="connsiteX541" fmla="*/ 2350619 w 3859699"/>
              <a:gd name="connsiteY541" fmla="*/ 517864 h 3357396"/>
              <a:gd name="connsiteX542" fmla="*/ 2382330 w 3859699"/>
              <a:gd name="connsiteY542" fmla="*/ 849177 h 3357396"/>
              <a:gd name="connsiteX543" fmla="*/ 2423512 w 3859699"/>
              <a:gd name="connsiteY543" fmla="*/ 1145382 h 3357396"/>
              <a:gd name="connsiteX544" fmla="*/ 2375535 w 3859699"/>
              <a:gd name="connsiteY544" fmla="*/ 1069092 h 3357396"/>
              <a:gd name="connsiteX545" fmla="*/ 2355973 w 3859699"/>
              <a:gd name="connsiteY545" fmla="*/ 1025232 h 3357396"/>
              <a:gd name="connsiteX546" fmla="*/ 2319116 w 3859699"/>
              <a:gd name="connsiteY546" fmla="*/ 965106 h 3357396"/>
              <a:gd name="connsiteX547" fmla="*/ 2263210 w 3859699"/>
              <a:gd name="connsiteY547" fmla="*/ 733043 h 3357396"/>
              <a:gd name="connsiteX548" fmla="*/ 2241280 w 3859699"/>
              <a:gd name="connsiteY548" fmla="*/ 605789 h 3357396"/>
              <a:gd name="connsiteX549" fmla="*/ 2236235 w 3859699"/>
              <a:gd name="connsiteY549" fmla="*/ 599921 h 3357396"/>
              <a:gd name="connsiteX550" fmla="*/ 2228514 w 3859699"/>
              <a:gd name="connsiteY550" fmla="*/ 600950 h 3357396"/>
              <a:gd name="connsiteX551" fmla="*/ 2234485 w 3859699"/>
              <a:gd name="connsiteY551" fmla="*/ 767430 h 3357396"/>
              <a:gd name="connsiteX552" fmla="*/ 2247766 w 3859699"/>
              <a:gd name="connsiteY552" fmla="*/ 827351 h 3357396"/>
              <a:gd name="connsiteX553" fmla="*/ 2208335 w 3859699"/>
              <a:gd name="connsiteY553" fmla="*/ 734690 h 3357396"/>
              <a:gd name="connsiteX554" fmla="*/ 2124631 w 3859699"/>
              <a:gd name="connsiteY554" fmla="*/ 571710 h 3357396"/>
              <a:gd name="connsiteX555" fmla="*/ 2114335 w 3859699"/>
              <a:gd name="connsiteY555" fmla="*/ 570577 h 3357396"/>
              <a:gd name="connsiteX556" fmla="*/ 2110938 w 3859699"/>
              <a:gd name="connsiteY556" fmla="*/ 580049 h 3357396"/>
              <a:gd name="connsiteX557" fmla="*/ 2437412 w 3859699"/>
              <a:gd name="connsiteY557" fmla="*/ 1329365 h 3357396"/>
              <a:gd name="connsiteX558" fmla="*/ 2543046 w 3859699"/>
              <a:gd name="connsiteY558" fmla="*/ 1546911 h 3357396"/>
              <a:gd name="connsiteX559" fmla="*/ 2371417 w 3859699"/>
              <a:gd name="connsiteY559" fmla="*/ 1295698 h 3357396"/>
              <a:gd name="connsiteX560" fmla="*/ 2280198 w 3859699"/>
              <a:gd name="connsiteY560" fmla="*/ 1172151 h 3357396"/>
              <a:gd name="connsiteX561" fmla="*/ 2269903 w 3859699"/>
              <a:gd name="connsiteY561" fmla="*/ 1190683 h 3357396"/>
              <a:gd name="connsiteX562" fmla="*/ 2270520 w 3859699"/>
              <a:gd name="connsiteY562" fmla="*/ 1194080 h 3357396"/>
              <a:gd name="connsiteX563" fmla="*/ 2354223 w 3859699"/>
              <a:gd name="connsiteY563" fmla="*/ 1355515 h 3357396"/>
              <a:gd name="connsiteX564" fmla="*/ 2396641 w 3859699"/>
              <a:gd name="connsiteY564" fmla="*/ 1431498 h 3357396"/>
              <a:gd name="connsiteX565" fmla="*/ 2224498 w 3859699"/>
              <a:gd name="connsiteY565" fmla="*/ 1229806 h 3357396"/>
              <a:gd name="connsiteX566" fmla="*/ 2148723 w 3859699"/>
              <a:gd name="connsiteY566" fmla="*/ 1122527 h 3357396"/>
              <a:gd name="connsiteX567" fmla="*/ 2142031 w 3859699"/>
              <a:gd name="connsiteY567" fmla="*/ 1119541 h 3357396"/>
              <a:gd name="connsiteX568" fmla="*/ 2135751 w 3859699"/>
              <a:gd name="connsiteY568" fmla="*/ 1123041 h 3357396"/>
              <a:gd name="connsiteX569" fmla="*/ 2214512 w 3859699"/>
              <a:gd name="connsiteY569" fmla="*/ 1294153 h 3357396"/>
              <a:gd name="connsiteX570" fmla="*/ 2093436 w 3859699"/>
              <a:gd name="connsiteY570" fmla="*/ 1162164 h 3357396"/>
              <a:gd name="connsiteX571" fmla="*/ 1972256 w 3859699"/>
              <a:gd name="connsiteY571" fmla="*/ 987139 h 3357396"/>
              <a:gd name="connsiteX572" fmla="*/ 1965359 w 3859699"/>
              <a:gd name="connsiteY572" fmla="*/ 980859 h 3357396"/>
              <a:gd name="connsiteX573" fmla="*/ 1957122 w 3859699"/>
              <a:gd name="connsiteY573" fmla="*/ 985080 h 3357396"/>
              <a:gd name="connsiteX574" fmla="*/ 2129985 w 3859699"/>
              <a:gd name="connsiteY574" fmla="*/ 1257707 h 3357396"/>
              <a:gd name="connsiteX575" fmla="*/ 2261254 w 3859699"/>
              <a:gd name="connsiteY575" fmla="*/ 1428100 h 3357396"/>
              <a:gd name="connsiteX576" fmla="*/ 2254974 w 3859699"/>
              <a:gd name="connsiteY576" fmla="*/ 1435616 h 3357396"/>
              <a:gd name="connsiteX577" fmla="*/ 2023528 w 3859699"/>
              <a:gd name="connsiteY577" fmla="*/ 1246588 h 3357396"/>
              <a:gd name="connsiteX578" fmla="*/ 1858799 w 3859699"/>
              <a:gd name="connsiteY578" fmla="*/ 1105126 h 3357396"/>
              <a:gd name="connsiteX579" fmla="*/ 1848502 w 3859699"/>
              <a:gd name="connsiteY579" fmla="*/ 1105744 h 3357396"/>
              <a:gd name="connsiteX580" fmla="*/ 1846444 w 3859699"/>
              <a:gd name="connsiteY580" fmla="*/ 1115421 h 3357396"/>
              <a:gd name="connsiteX581" fmla="*/ 2055239 w 3859699"/>
              <a:gd name="connsiteY581" fmla="*/ 1314334 h 3357396"/>
              <a:gd name="connsiteX582" fmla="*/ 2219350 w 3859699"/>
              <a:gd name="connsiteY582" fmla="*/ 1461046 h 3357396"/>
              <a:gd name="connsiteX583" fmla="*/ 2204216 w 3859699"/>
              <a:gd name="connsiteY583" fmla="*/ 1607861 h 3357396"/>
              <a:gd name="connsiteX584" fmla="*/ 2196700 w 3859699"/>
              <a:gd name="connsiteY584" fmla="*/ 1646161 h 3357396"/>
              <a:gd name="connsiteX585" fmla="*/ 2195671 w 3859699"/>
              <a:gd name="connsiteY585" fmla="*/ 1694653 h 3357396"/>
              <a:gd name="connsiteX586" fmla="*/ 2193405 w 3859699"/>
              <a:gd name="connsiteY586" fmla="*/ 1778769 h 3357396"/>
              <a:gd name="connsiteX587" fmla="*/ 1978330 w 3859699"/>
              <a:gd name="connsiteY587" fmla="*/ 1739440 h 3357396"/>
              <a:gd name="connsiteX588" fmla="*/ 1942398 w 3859699"/>
              <a:gd name="connsiteY588" fmla="*/ 1613112 h 3357396"/>
              <a:gd name="connsiteX589" fmla="*/ 1938281 w 3859699"/>
              <a:gd name="connsiteY589" fmla="*/ 1606008 h 3357396"/>
              <a:gd name="connsiteX590" fmla="*/ 1930147 w 3859699"/>
              <a:gd name="connsiteY590" fmla="*/ 1606008 h 3357396"/>
              <a:gd name="connsiteX591" fmla="*/ 1906982 w 3859699"/>
              <a:gd name="connsiteY591" fmla="*/ 1678078 h 3357396"/>
              <a:gd name="connsiteX592" fmla="*/ 1801864 w 3859699"/>
              <a:gd name="connsiteY592" fmla="*/ 1623820 h 3357396"/>
              <a:gd name="connsiteX593" fmla="*/ 1792289 w 3859699"/>
              <a:gd name="connsiteY593" fmla="*/ 1629071 h 3357396"/>
              <a:gd name="connsiteX594" fmla="*/ 1915836 w 3859699"/>
              <a:gd name="connsiteY594" fmla="*/ 1702375 h 3357396"/>
              <a:gd name="connsiteX595" fmla="*/ 1915836 w 3859699"/>
              <a:gd name="connsiteY595" fmla="*/ 1707935 h 3357396"/>
              <a:gd name="connsiteX596" fmla="*/ 1841296 w 3859699"/>
              <a:gd name="connsiteY596" fmla="*/ 1679519 h 3357396"/>
              <a:gd name="connsiteX597" fmla="*/ 1878669 w 3859699"/>
              <a:gd name="connsiteY597" fmla="*/ 1712259 h 3357396"/>
              <a:gd name="connsiteX598" fmla="*/ 1832647 w 3859699"/>
              <a:gd name="connsiteY598" fmla="*/ 1696403 h 3357396"/>
              <a:gd name="connsiteX599" fmla="*/ 1796716 w 3859699"/>
              <a:gd name="connsiteY599" fmla="*/ 1697845 h 3357396"/>
              <a:gd name="connsiteX600" fmla="*/ 1739267 w 3859699"/>
              <a:gd name="connsiteY600" fmla="*/ 1690741 h 3357396"/>
              <a:gd name="connsiteX601" fmla="*/ 1681919 w 3859699"/>
              <a:gd name="connsiteY601" fmla="*/ 1690740 h 3357396"/>
              <a:gd name="connsiteX602" fmla="*/ 1666786 w 3859699"/>
              <a:gd name="connsiteY602" fmla="*/ 1654604 h 3357396"/>
              <a:gd name="connsiteX603" fmla="*/ 1665858 w 3859699"/>
              <a:gd name="connsiteY603" fmla="*/ 1653368 h 3357396"/>
              <a:gd name="connsiteX604" fmla="*/ 1677698 w 3859699"/>
              <a:gd name="connsiteY604" fmla="*/ 1617952 h 3357396"/>
              <a:gd name="connsiteX605" fmla="*/ 1633942 w 3859699"/>
              <a:gd name="connsiteY605" fmla="*/ 1576769 h 3357396"/>
              <a:gd name="connsiteX606" fmla="*/ 1630029 w 3859699"/>
              <a:gd name="connsiteY606" fmla="*/ 1573165 h 3357396"/>
              <a:gd name="connsiteX607" fmla="*/ 1655151 w 3859699"/>
              <a:gd name="connsiteY607" fmla="*/ 1583461 h 3357396"/>
              <a:gd name="connsiteX608" fmla="*/ 1686037 w 3859699"/>
              <a:gd name="connsiteY608" fmla="*/ 1627526 h 3357396"/>
              <a:gd name="connsiteX609" fmla="*/ 1690053 w 3859699"/>
              <a:gd name="connsiteY609" fmla="*/ 1633601 h 3357396"/>
              <a:gd name="connsiteX610" fmla="*/ 1697363 w 3859699"/>
              <a:gd name="connsiteY610" fmla="*/ 1633601 h 3357396"/>
              <a:gd name="connsiteX611" fmla="*/ 1720631 w 3859699"/>
              <a:gd name="connsiteY611" fmla="*/ 1636174 h 3357396"/>
              <a:gd name="connsiteX612" fmla="*/ 1751518 w 3859699"/>
              <a:gd name="connsiteY612" fmla="*/ 1673856 h 3357396"/>
              <a:gd name="connsiteX613" fmla="*/ 1760372 w 3859699"/>
              <a:gd name="connsiteY613" fmla="*/ 1680239 h 3357396"/>
              <a:gd name="connsiteX614" fmla="*/ 1767579 w 3859699"/>
              <a:gd name="connsiteY614" fmla="*/ 1672209 h 3357396"/>
              <a:gd name="connsiteX615" fmla="*/ 1828528 w 3859699"/>
              <a:gd name="connsiteY615" fmla="*/ 254193 h 3357396"/>
              <a:gd name="connsiteX616" fmla="*/ 1828529 w 3859699"/>
              <a:gd name="connsiteY616" fmla="*/ 250178 h 3357396"/>
              <a:gd name="connsiteX617" fmla="*/ 1818234 w 3859699"/>
              <a:gd name="connsiteY617" fmla="*/ 243383 h 3357396"/>
              <a:gd name="connsiteX618" fmla="*/ 1720116 w 3859699"/>
              <a:gd name="connsiteY618" fmla="*/ 823644 h 3357396"/>
              <a:gd name="connsiteX619" fmla="*/ 1666682 w 3859699"/>
              <a:gd name="connsiteY619" fmla="*/ 1199434 h 3357396"/>
              <a:gd name="connsiteX620" fmla="*/ 1692318 w 3859699"/>
              <a:gd name="connsiteY620" fmla="*/ 659532 h 3357396"/>
              <a:gd name="connsiteX621" fmla="*/ 1705085 w 3859699"/>
              <a:gd name="connsiteY621" fmla="*/ 36647 h 3357396"/>
              <a:gd name="connsiteX622" fmla="*/ 1695307 w 3859699"/>
              <a:gd name="connsiteY622" fmla="*/ 30589 h 3357396"/>
              <a:gd name="connsiteX623" fmla="*/ 1689127 w 3859699"/>
              <a:gd name="connsiteY623" fmla="*/ 39735 h 3357396"/>
              <a:gd name="connsiteX624" fmla="*/ 1657519 w 3859699"/>
              <a:gd name="connsiteY624" fmla="*/ 463915 h 3357396"/>
              <a:gd name="connsiteX625" fmla="*/ 1626632 w 3859699"/>
              <a:gd name="connsiteY625" fmla="*/ 811496 h 3357396"/>
              <a:gd name="connsiteX626" fmla="*/ 1632192 w 3859699"/>
              <a:gd name="connsiteY626" fmla="*/ 819114 h 3357396"/>
              <a:gd name="connsiteX627" fmla="*/ 1635486 w 3859699"/>
              <a:gd name="connsiteY627" fmla="*/ 819114 h 3357396"/>
              <a:gd name="connsiteX628" fmla="*/ 1630133 w 3859699"/>
              <a:gd name="connsiteY628" fmla="*/ 844957 h 3357396"/>
              <a:gd name="connsiteX629" fmla="*/ 1622823 w 3859699"/>
              <a:gd name="connsiteY629" fmla="*/ 469475 h 3357396"/>
              <a:gd name="connsiteX630" fmla="*/ 1607071 w 3859699"/>
              <a:gd name="connsiteY630" fmla="*/ 55179 h 3357396"/>
              <a:gd name="connsiteX631" fmla="*/ 1598525 w 3859699"/>
              <a:gd name="connsiteY631" fmla="*/ 49311 h 3357396"/>
              <a:gd name="connsiteX632" fmla="*/ 1591113 w 3859699"/>
              <a:gd name="connsiteY632" fmla="*/ 56620 h 3357396"/>
              <a:gd name="connsiteX633" fmla="*/ 1581331 w 3859699"/>
              <a:gd name="connsiteY633" fmla="*/ 331102 h 3357396"/>
              <a:gd name="connsiteX634" fmla="*/ 1578552 w 3859699"/>
              <a:gd name="connsiteY634" fmla="*/ 503142 h 3357396"/>
              <a:gd name="connsiteX635" fmla="*/ 1574433 w 3859699"/>
              <a:gd name="connsiteY635" fmla="*/ 255120 h 3357396"/>
              <a:gd name="connsiteX636" fmla="*/ 1569388 w 3859699"/>
              <a:gd name="connsiteY636" fmla="*/ 7305 h 3357396"/>
              <a:gd name="connsiteX637" fmla="*/ 1560468 w 3859699"/>
              <a:gd name="connsiteY637" fmla="*/ 42 h 3357396"/>
              <a:gd name="connsiteX638" fmla="*/ 1553430 w 3859699"/>
              <a:gd name="connsiteY638" fmla="*/ 6070 h 3357396"/>
              <a:gd name="connsiteX639" fmla="*/ 1510806 w 3859699"/>
              <a:gd name="connsiteY639" fmla="*/ 604554 h 3357396"/>
              <a:gd name="connsiteX640" fmla="*/ 1467977 w 3859699"/>
              <a:gd name="connsiteY640" fmla="*/ 275094 h 3357396"/>
              <a:gd name="connsiteX641" fmla="*/ 1459431 w 3859699"/>
              <a:gd name="connsiteY641" fmla="*/ 268607 h 3357396"/>
              <a:gd name="connsiteX642" fmla="*/ 1451916 w 3859699"/>
              <a:gd name="connsiteY642" fmla="*/ 276329 h 3357396"/>
              <a:gd name="connsiteX643" fmla="*/ 1471272 w 3859699"/>
              <a:gd name="connsiteY643" fmla="*/ 814379 h 3357396"/>
              <a:gd name="connsiteX644" fmla="*/ 1483420 w 3859699"/>
              <a:gd name="connsiteY644" fmla="*/ 898699 h 3357396"/>
              <a:gd name="connsiteX645" fmla="*/ 1474875 w 3859699"/>
              <a:gd name="connsiteY645" fmla="*/ 896949 h 3357396"/>
              <a:gd name="connsiteX646" fmla="*/ 1469624 w 3859699"/>
              <a:gd name="connsiteY646" fmla="*/ 904876 h 3357396"/>
              <a:gd name="connsiteX647" fmla="*/ 1475801 w 3859699"/>
              <a:gd name="connsiteY647" fmla="*/ 1056016 h 3357396"/>
              <a:gd name="connsiteX648" fmla="*/ 1534486 w 3859699"/>
              <a:gd name="connsiteY648" fmla="*/ 1466709 h 3357396"/>
              <a:gd name="connsiteX649" fmla="*/ 1375110 w 3859699"/>
              <a:gd name="connsiteY649" fmla="*/ 1231556 h 3357396"/>
              <a:gd name="connsiteX650" fmla="*/ 1069124 w 3859699"/>
              <a:gd name="connsiteY650" fmla="*/ 524762 h 3357396"/>
              <a:gd name="connsiteX651" fmla="*/ 1057902 w 3859699"/>
              <a:gd name="connsiteY651" fmla="*/ 529499 h 3357396"/>
              <a:gd name="connsiteX652" fmla="*/ 1263815 w 3859699"/>
              <a:gd name="connsiteY652" fmla="*/ 1103376 h 3357396"/>
              <a:gd name="connsiteX653" fmla="*/ 925398 w 3859699"/>
              <a:gd name="connsiteY653" fmla="*/ 342015 h 3357396"/>
              <a:gd name="connsiteX654" fmla="*/ 916853 w 3859699"/>
              <a:gd name="connsiteY654" fmla="*/ 335735 h 3357396"/>
              <a:gd name="connsiteX655" fmla="*/ 895541 w 3859699"/>
              <a:gd name="connsiteY655" fmla="*/ 350251 h 3357396"/>
              <a:gd name="connsiteX656" fmla="*/ 1062329 w 3859699"/>
              <a:gd name="connsiteY656" fmla="*/ 825498 h 3357396"/>
              <a:gd name="connsiteX657" fmla="*/ 1373669 w 3859699"/>
              <a:gd name="connsiteY657" fmla="*/ 1396183 h 3357396"/>
              <a:gd name="connsiteX658" fmla="*/ 511925 w 3859699"/>
              <a:gd name="connsiteY658" fmla="*/ 327807 h 3357396"/>
              <a:gd name="connsiteX659" fmla="*/ 500738 w 3859699"/>
              <a:gd name="connsiteY659" fmla="*/ 325133 h 3357396"/>
              <a:gd name="connsiteX660" fmla="*/ 497204 w 3859699"/>
              <a:gd name="connsiteY660" fmla="*/ 334396 h 3357396"/>
              <a:gd name="connsiteX661" fmla="*/ 1125236 w 3859699"/>
              <a:gd name="connsiteY661" fmla="*/ 1205406 h 3357396"/>
              <a:gd name="connsiteX662" fmla="*/ 1265462 w 3859699"/>
              <a:gd name="connsiteY662" fmla="*/ 1352118 h 3357396"/>
              <a:gd name="connsiteX663" fmla="*/ 296026 w 3859699"/>
              <a:gd name="connsiteY663" fmla="*/ 244207 h 3357396"/>
              <a:gd name="connsiteX664" fmla="*/ 243622 w 3859699"/>
              <a:gd name="connsiteY664" fmla="*/ 168740 h 3357396"/>
              <a:gd name="connsiteX665" fmla="*/ 233327 w 3859699"/>
              <a:gd name="connsiteY665" fmla="*/ 166165 h 335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3">
              <a:lumMod val="40000"/>
              <a:lumOff val="60000"/>
              <a:alpha val="82000"/>
            </a:schemeClr>
          </a:solidFill>
          <a:ln w="9525" cap="flat">
            <a:noFill/>
            <a:prstDash val="solid"/>
            <a:miter/>
          </a:ln>
        </p:spPr>
        <p:txBody>
          <a:bodyPr wrap="square" rtlCol="0" anchor="ctr">
            <a:noAutofit/>
          </a:bodyPr>
          <a:lstStyle/>
          <a:p>
            <a:endParaRPr lang="en-US" dirty="0"/>
          </a:p>
        </p:txBody>
      </p:sp>
    </p:spTree>
    <p:extLst>
      <p:ext uri="{BB962C8B-B14F-4D97-AF65-F5344CB8AC3E}">
        <p14:creationId xmlns:p14="http://schemas.microsoft.com/office/powerpoint/2010/main" val="2255385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6312583" y="2102720"/>
            <a:ext cx="5422217" cy="1325563"/>
          </a:xfrm>
        </p:spPr>
        <p:txBody>
          <a:bodyPr anchor="b" anchorCtr="0">
            <a:normAutofit/>
          </a:bodyPr>
          <a:lstStyle>
            <a:lvl1pPr>
              <a:defRPr sz="3600">
                <a:solidFill>
                  <a:schemeClr val="bg2">
                    <a:lumMod val="50000"/>
                  </a:schemeClr>
                </a:solidFill>
              </a:defRPr>
            </a:lvl1pPr>
          </a:lstStyle>
          <a:p>
            <a:r>
              <a:rPr lang="en-US" dirty="0"/>
              <a:t>CLICK TO ADD TITLE</a:t>
            </a:r>
          </a:p>
        </p:txBody>
      </p:sp>
      <p:sp>
        <p:nvSpPr>
          <p:cNvPr id="13" name="Picture Placeholder 12">
            <a:extLst>
              <a:ext uri="{FF2B5EF4-FFF2-40B4-BE49-F238E27FC236}">
                <a16:creationId xmlns:a16="http://schemas.microsoft.com/office/drawing/2014/main" id="{428B1CE2-91FA-4E2B-8543-3B0F79B4801D}"/>
              </a:ext>
            </a:extLst>
          </p:cNvPr>
          <p:cNvSpPr>
            <a:spLocks noGrp="1"/>
          </p:cNvSpPr>
          <p:nvPr>
            <p:ph type="pic" sz="quarter" idx="15"/>
          </p:nvPr>
        </p:nvSpPr>
        <p:spPr>
          <a:xfrm>
            <a:off x="457200" y="1143000"/>
            <a:ext cx="5486400" cy="4572000"/>
          </a:xfrm>
          <a:solidFill>
            <a:schemeClr val="accent1"/>
          </a:solidFill>
        </p:spPr>
        <p:txBody>
          <a:bodyPr/>
          <a:lstStyle/>
          <a:p>
            <a:r>
              <a:rPr lang="en-US"/>
              <a:t>Click icon to add picture</a:t>
            </a:r>
            <a:endParaRPr lang="en-US" dirty="0"/>
          </a:p>
        </p:txBody>
      </p:sp>
      <p:sp>
        <p:nvSpPr>
          <p:cNvPr id="7" name="Text Placeholder 6">
            <a:extLst>
              <a:ext uri="{FF2B5EF4-FFF2-40B4-BE49-F238E27FC236}">
                <a16:creationId xmlns:a16="http://schemas.microsoft.com/office/drawing/2014/main" id="{24C2C3F7-8611-4C35-8251-0FD61D72D6B9}"/>
              </a:ext>
            </a:extLst>
          </p:cNvPr>
          <p:cNvSpPr>
            <a:spLocks noGrp="1"/>
          </p:cNvSpPr>
          <p:nvPr>
            <p:ph type="body" sz="quarter" idx="13"/>
          </p:nvPr>
        </p:nvSpPr>
        <p:spPr>
          <a:xfrm>
            <a:off x="6309360" y="3500407"/>
            <a:ext cx="4572000" cy="1888373"/>
          </a:xfrm>
        </p:spPr>
        <p:txBody>
          <a:bodyPr>
            <a:normAutofit/>
          </a:bodyPr>
          <a:lstStyle>
            <a:lvl1pPr marL="0" indent="0">
              <a:lnSpc>
                <a:spcPts val="2400"/>
              </a:lnSpc>
              <a:buFont typeface="Arial" panose="020B0604020202020204" pitchFamily="34" charset="0"/>
              <a:buNone/>
              <a:defRPr sz="1400" spc="30" baseline="0">
                <a:solidFill>
                  <a:schemeClr val="bg2">
                    <a:lumMod val="50000"/>
                  </a:schemeClr>
                </a:solidFill>
              </a:defRPr>
            </a:lvl1pPr>
            <a:lvl2pPr marL="457200" indent="0">
              <a:lnSpc>
                <a:spcPts val="2400"/>
              </a:lnSpc>
              <a:buFont typeface="Arial" panose="020B0604020202020204" pitchFamily="34" charset="0"/>
              <a:buNone/>
              <a:defRPr sz="1400" spc="30" baseline="0">
                <a:solidFill>
                  <a:schemeClr val="bg2">
                    <a:lumMod val="50000"/>
                  </a:schemeClr>
                </a:solidFill>
              </a:defRPr>
            </a:lvl2pPr>
            <a:lvl3pPr marL="914400" indent="0">
              <a:lnSpc>
                <a:spcPts val="2400"/>
              </a:lnSpc>
              <a:buFont typeface="Arial" panose="020B0604020202020204" pitchFamily="34" charset="0"/>
              <a:buNone/>
              <a:defRPr sz="1400" spc="30" baseline="0">
                <a:solidFill>
                  <a:schemeClr val="bg2">
                    <a:lumMod val="50000"/>
                  </a:schemeClr>
                </a:solidFill>
              </a:defRPr>
            </a:lvl3pPr>
            <a:lvl4pPr marL="1371600" indent="0">
              <a:lnSpc>
                <a:spcPts val="2400"/>
              </a:lnSpc>
              <a:buFont typeface="Arial" panose="020B0604020202020204" pitchFamily="34" charset="0"/>
              <a:buNone/>
              <a:defRPr sz="1400" spc="30" baseline="0">
                <a:solidFill>
                  <a:schemeClr val="bg2">
                    <a:lumMod val="50000"/>
                  </a:schemeClr>
                </a:solidFill>
              </a:defRPr>
            </a:lvl4pPr>
            <a:lvl5pPr marL="1828800" indent="0">
              <a:lnSpc>
                <a:spcPts val="2400"/>
              </a:lnSpc>
              <a:buFont typeface="Arial" panose="020B0604020202020204" pitchFamily="34" charset="0"/>
              <a:buNone/>
              <a:defRPr sz="1400" spc="30" baseline="0">
                <a:solidFill>
                  <a:schemeClr val="bg2">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1396542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4DF764D-A077-4BED-ABF1-8DF341BC85D7}"/>
              </a:ext>
            </a:extLst>
          </p:cNvPr>
          <p:cNvSpPr>
            <a:spLocks noGrp="1"/>
          </p:cNvSpPr>
          <p:nvPr>
            <p:ph type="pic" sz="quarter" idx="10"/>
          </p:nvPr>
        </p:nvSpPr>
        <p:spPr>
          <a:xfrm>
            <a:off x="1524" y="-2"/>
            <a:ext cx="12188952" cy="4572000"/>
          </a:xfrm>
          <a:solidFill>
            <a:schemeClr val="accent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524000" y="4667250"/>
            <a:ext cx="9144000" cy="1212182"/>
          </a:xfrm>
        </p:spPr>
        <p:txBody>
          <a:bodyPr anchor="b">
            <a:normAutofit/>
          </a:bodyPr>
          <a:lstStyle>
            <a:lvl1pPr algn="ctr">
              <a:defRPr sz="3600">
                <a:solidFill>
                  <a:schemeClr val="bg2">
                    <a:lumMod val="50000"/>
                  </a:schemeClr>
                </a:solidFill>
              </a:defRPr>
            </a:lvl1pPr>
          </a:lstStyle>
          <a:p>
            <a:r>
              <a:rPr lang="en-US" dirty="0"/>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524000" y="5971507"/>
            <a:ext cx="9144000" cy="524794"/>
          </a:xfrm>
        </p:spPr>
        <p:txBody>
          <a:bodyPr>
            <a:normAutofit/>
          </a:bodyPr>
          <a:lstStyle>
            <a:lvl1pPr marL="0" indent="0" algn="ctr">
              <a:buNone/>
              <a:defRPr sz="1400" spc="30" baseline="0">
                <a:solidFill>
                  <a:schemeClr val="bg2">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15493632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p:txBody>
          <a:bodyPr>
            <a:normAutofit/>
          </a:bodyPr>
          <a:lstStyle>
            <a:lvl1pPr>
              <a:defRPr sz="3600">
                <a:solidFill>
                  <a:schemeClr val="bg2">
                    <a:lumMod val="50000"/>
                  </a:schemeClr>
                </a:solidFill>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838200" y="1825625"/>
            <a:ext cx="10515600" cy="4351338"/>
          </a:xfrm>
        </p:spPr>
        <p:txBody>
          <a:bodyPr/>
          <a:lstStyle>
            <a:lvl1pPr>
              <a:defRPr>
                <a:solidFill>
                  <a:schemeClr val="bg2">
                    <a:lumMod val="50000"/>
                  </a:schemeClr>
                </a:solidFill>
              </a:defRPr>
            </a:lvl1pPr>
            <a:lvl2pPr>
              <a:defRPr>
                <a:solidFill>
                  <a:schemeClr val="bg2">
                    <a:lumMod val="50000"/>
                  </a:schemeClr>
                </a:solidFill>
              </a:defRPr>
            </a:lvl2pPr>
            <a:lvl3pPr>
              <a:defRPr>
                <a:solidFill>
                  <a:schemeClr val="bg2">
                    <a:lumMod val="50000"/>
                  </a:schemeClr>
                </a:solidFill>
              </a:defRPr>
            </a:lvl3pPr>
            <a:lvl4pPr>
              <a:defRPr>
                <a:solidFill>
                  <a:schemeClr val="bg2">
                    <a:lumMod val="50000"/>
                  </a:schemeClr>
                </a:solidFill>
              </a:defRPr>
            </a:lvl4pPr>
            <a:lvl5pPr>
              <a:defRPr>
                <a:solidFill>
                  <a:schemeClr val="bg2">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Date Placeholder 2">
            <a:extLst>
              <a:ext uri="{FF2B5EF4-FFF2-40B4-BE49-F238E27FC236}">
                <a16:creationId xmlns:a16="http://schemas.microsoft.com/office/drawing/2014/main" id="{842BA18D-167B-42CD-8DD5-844A20873AAA}"/>
              </a:ext>
            </a:extLst>
          </p:cNvPr>
          <p:cNvSpPr>
            <a:spLocks noGrp="1"/>
          </p:cNvSpPr>
          <p:nvPr>
            <p:ph type="dt" sz="half" idx="10"/>
          </p:nvPr>
        </p:nvSpPr>
        <p:spPr>
          <a:xfrm>
            <a:off x="457200" y="6356350"/>
            <a:ext cx="2743200" cy="365125"/>
          </a:xfrm>
        </p:spPr>
        <p:txBody>
          <a:bodyPr/>
          <a:lstStyle/>
          <a:p>
            <a:r>
              <a:rPr lang="en-US"/>
              <a:t>20XX</a:t>
            </a:r>
            <a:endParaRPr lang="en-US" dirty="0"/>
          </a:p>
        </p:txBody>
      </p:sp>
      <p:sp>
        <p:nvSpPr>
          <p:cNvPr id="7" name="Footer Placeholder 3">
            <a:extLst>
              <a:ext uri="{FF2B5EF4-FFF2-40B4-BE49-F238E27FC236}">
                <a16:creationId xmlns:a16="http://schemas.microsoft.com/office/drawing/2014/main" id="{519A9BF1-35FD-4BDE-9C59-E08CB7A7078D}"/>
              </a:ext>
            </a:extLst>
          </p:cNvPr>
          <p:cNvSpPr>
            <a:spLocks noGrp="1"/>
          </p:cNvSpPr>
          <p:nvPr>
            <p:ph type="ftr" sz="quarter" idx="11"/>
          </p:nvPr>
        </p:nvSpPr>
        <p:spPr>
          <a:xfrm>
            <a:off x="4038600" y="6356350"/>
            <a:ext cx="4114800" cy="365125"/>
          </a:xfrm>
        </p:spPr>
        <p:txBody>
          <a:bodyPr/>
          <a:lstStyle/>
          <a:p>
            <a:r>
              <a:rPr lang="en-US"/>
              <a:t>Presentation title</a:t>
            </a:r>
            <a:endParaRPr lang="en-US" dirty="0"/>
          </a:p>
        </p:txBody>
      </p:sp>
      <p:sp>
        <p:nvSpPr>
          <p:cNvPr id="8" name="Slide Number Placeholder 4">
            <a:extLst>
              <a:ext uri="{FF2B5EF4-FFF2-40B4-BE49-F238E27FC236}">
                <a16:creationId xmlns:a16="http://schemas.microsoft.com/office/drawing/2014/main" id="{F02A2A47-BED9-43DF-8914-AD1EB274F523}"/>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6582079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FDFBA353-19B1-4A04-A7EE-345F93C189D4}"/>
              </a:ext>
            </a:extLst>
          </p:cNvPr>
          <p:cNvSpPr>
            <a:spLocks noGrp="1"/>
          </p:cNvSpPr>
          <p:nvPr>
            <p:ph type="pic" sz="quarter" idx="13"/>
          </p:nvPr>
        </p:nvSpPr>
        <p:spPr>
          <a:xfrm>
            <a:off x="6232491" y="946404"/>
            <a:ext cx="5486400" cy="4965192"/>
          </a:xfrm>
          <a:solidFill>
            <a:schemeClr val="accent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EDC4857A-B6DC-4F0A-AD6B-243F6C085554}"/>
              </a:ext>
            </a:extLst>
          </p:cNvPr>
          <p:cNvSpPr>
            <a:spLocks noGrp="1"/>
          </p:cNvSpPr>
          <p:nvPr>
            <p:ph type="title" hasCustomPrompt="1"/>
          </p:nvPr>
        </p:nvSpPr>
        <p:spPr>
          <a:xfrm>
            <a:off x="473109" y="2386584"/>
            <a:ext cx="4315968" cy="2084832"/>
          </a:xfrm>
        </p:spPr>
        <p:txBody>
          <a:bodyPr anchor="t">
            <a:normAutofit/>
          </a:bodyPr>
          <a:lstStyle>
            <a:lvl1pPr>
              <a:defRPr sz="3400" spc="0" baseline="0">
                <a:solidFill>
                  <a:schemeClr val="bg2">
                    <a:lumMod val="75000"/>
                  </a:schemeClr>
                </a:solidFill>
              </a:defRPr>
            </a:lvl1pPr>
          </a:lstStyle>
          <a:p>
            <a:r>
              <a:rPr lang="en-US" dirty="0"/>
              <a:t>Click to add title</a:t>
            </a:r>
          </a:p>
        </p:txBody>
      </p:sp>
      <p:sp>
        <p:nvSpPr>
          <p:cNvPr id="13" name="Text Placeholder 6">
            <a:extLst>
              <a:ext uri="{FF2B5EF4-FFF2-40B4-BE49-F238E27FC236}">
                <a16:creationId xmlns:a16="http://schemas.microsoft.com/office/drawing/2014/main" id="{D8717D35-8E1B-4C94-BA72-91D4DCA6576C}"/>
              </a:ext>
            </a:extLst>
          </p:cNvPr>
          <p:cNvSpPr>
            <a:spLocks noGrp="1"/>
          </p:cNvSpPr>
          <p:nvPr>
            <p:ph type="body" sz="quarter" idx="15" hasCustomPrompt="1"/>
          </p:nvPr>
        </p:nvSpPr>
        <p:spPr>
          <a:xfrm>
            <a:off x="457200" y="4471416"/>
            <a:ext cx="3584448" cy="637674"/>
          </a:xfrm>
        </p:spPr>
        <p:txBody>
          <a:bodyPr anchor="ctr" anchorCtr="0">
            <a:normAutofit/>
          </a:bodyPr>
          <a:lstStyle>
            <a:lvl1pPr marL="0" indent="0">
              <a:lnSpc>
                <a:spcPct val="100000"/>
              </a:lnSpc>
              <a:buFont typeface="Arial" panose="020B0604020202020204" pitchFamily="34" charset="0"/>
              <a:buNone/>
              <a:defRPr sz="1600" spc="100" baseline="0">
                <a:solidFill>
                  <a:schemeClr val="bg2">
                    <a:lumMod val="50000"/>
                  </a:schemeClr>
                </a:solidFill>
                <a:latin typeface="+mn-lt"/>
              </a:defRPr>
            </a:lvl1pPr>
            <a:lvl2pPr marL="457200" indent="0">
              <a:lnSpc>
                <a:spcPct val="100000"/>
              </a:lnSpc>
              <a:buFont typeface="Arial" panose="020B0604020202020204" pitchFamily="34" charset="0"/>
              <a:buNone/>
              <a:defRPr sz="2000">
                <a:latin typeface="+mj-lt"/>
              </a:defRPr>
            </a:lvl2pPr>
            <a:lvl3pPr marL="914400" indent="0">
              <a:lnSpc>
                <a:spcPct val="100000"/>
              </a:lnSpc>
              <a:buFont typeface="Arial" panose="020B0604020202020204" pitchFamily="34" charset="0"/>
              <a:buNone/>
              <a:defRPr sz="2000">
                <a:latin typeface="+mj-lt"/>
              </a:defRPr>
            </a:lvl3pPr>
            <a:lvl4pPr marL="1371600" indent="0">
              <a:lnSpc>
                <a:spcPct val="100000"/>
              </a:lnSpc>
              <a:buFont typeface="Arial" panose="020B0604020202020204" pitchFamily="34" charset="0"/>
              <a:buNone/>
              <a:defRPr sz="2000">
                <a:latin typeface="+mj-lt"/>
              </a:defRPr>
            </a:lvl4pPr>
            <a:lvl5pPr marL="1828800" indent="0">
              <a:lnSpc>
                <a:spcPct val="100000"/>
              </a:lnSpc>
              <a:buFont typeface="Arial" panose="020B0604020202020204" pitchFamily="34" charset="0"/>
              <a:buNone/>
              <a:defRPr sz="2000">
                <a:latin typeface="+mj-lt"/>
              </a:defRPr>
            </a:lvl5pPr>
          </a:lstStyle>
          <a:p>
            <a:pPr lvl="0"/>
            <a:r>
              <a:rPr lang="en-US" dirty="0"/>
              <a:t>CLICK TO EDIT MASTER TEXT STYLES</a:t>
            </a:r>
          </a:p>
        </p:txBody>
      </p:sp>
      <p:sp>
        <p:nvSpPr>
          <p:cNvPr id="11" name="Picture Placeholder 9">
            <a:extLst>
              <a:ext uri="{FF2B5EF4-FFF2-40B4-BE49-F238E27FC236}">
                <a16:creationId xmlns:a16="http://schemas.microsoft.com/office/drawing/2014/main" id="{F15B60AE-D6AB-472C-8342-2A3EB53493C8}"/>
              </a:ext>
            </a:extLst>
          </p:cNvPr>
          <p:cNvSpPr>
            <a:spLocks noGrp="1"/>
          </p:cNvSpPr>
          <p:nvPr>
            <p:ph type="pic" sz="quarter" idx="14"/>
          </p:nvPr>
        </p:nvSpPr>
        <p:spPr>
          <a:xfrm>
            <a:off x="5093208" y="1600200"/>
            <a:ext cx="2286000" cy="3657600"/>
          </a:xfrm>
          <a:solidFill>
            <a:schemeClr val="accent1"/>
          </a:solidFill>
        </p:spPr>
        <p:txBody>
          <a:bodyPr/>
          <a:lstStyle/>
          <a:p>
            <a:r>
              <a:rPr lang="en-US"/>
              <a:t>Click icon to add picture</a:t>
            </a:r>
            <a:endParaRPr lang="en-US" dirty="0"/>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9" name="Freeform: Shape 8">
            <a:extLst>
              <a:ext uri="{FF2B5EF4-FFF2-40B4-BE49-F238E27FC236}">
                <a16:creationId xmlns:a16="http://schemas.microsoft.com/office/drawing/2014/main" id="{FBB5B262-532A-4EE4-98E7-0EB6A8C56003}"/>
              </a:ext>
              <a:ext uri="{C183D7F6-B498-43B3-948B-1728B52AA6E4}">
                <adec:decorative xmlns:adec="http://schemas.microsoft.com/office/drawing/2017/decorative" val="1"/>
              </a:ext>
            </a:extLst>
          </p:cNvPr>
          <p:cNvSpPr/>
          <p:nvPr userDrawn="1"/>
        </p:nvSpPr>
        <p:spPr>
          <a:xfrm rot="13547565" flipH="1">
            <a:off x="1727251" y="1145928"/>
            <a:ext cx="1044472" cy="908544"/>
          </a:xfrm>
          <a:custGeom>
            <a:avLst/>
            <a:gdLst>
              <a:gd name="connsiteX0" fmla="*/ 2669063 w 3859699"/>
              <a:gd name="connsiteY0" fmla="*/ 2093712 h 3357396"/>
              <a:gd name="connsiteX1" fmla="*/ 2719923 w 3859699"/>
              <a:gd name="connsiteY1" fmla="*/ 2108537 h 3357396"/>
              <a:gd name="connsiteX2" fmla="*/ 2680800 w 3859699"/>
              <a:gd name="connsiteY2" fmla="*/ 2134071 h 3357396"/>
              <a:gd name="connsiteX3" fmla="*/ 2681005 w 3859699"/>
              <a:gd name="connsiteY3" fmla="*/ 2134071 h 3357396"/>
              <a:gd name="connsiteX4" fmla="*/ 2677815 w 3859699"/>
              <a:gd name="connsiteY4" fmla="*/ 2137571 h 3357396"/>
              <a:gd name="connsiteX5" fmla="*/ 2466445 w 3859699"/>
              <a:gd name="connsiteY5" fmla="*/ 2477326 h 3357396"/>
              <a:gd name="connsiteX6" fmla="*/ 2440500 w 3859699"/>
              <a:gd name="connsiteY6" fmla="*/ 2506155 h 3357396"/>
              <a:gd name="connsiteX7" fmla="*/ 2392831 w 3859699"/>
              <a:gd name="connsiteY7" fmla="*/ 2555470 h 3357396"/>
              <a:gd name="connsiteX8" fmla="*/ 2363284 w 3859699"/>
              <a:gd name="connsiteY8" fmla="*/ 2586356 h 3357396"/>
              <a:gd name="connsiteX9" fmla="*/ 2459753 w 3859699"/>
              <a:gd name="connsiteY9" fmla="*/ 2414318 h 3357396"/>
              <a:gd name="connsiteX10" fmla="*/ 2536867 w 3859699"/>
              <a:gd name="connsiteY10" fmla="*/ 2267296 h 3357396"/>
              <a:gd name="connsiteX11" fmla="*/ 2669063 w 3859699"/>
              <a:gd name="connsiteY11" fmla="*/ 2093712 h 3357396"/>
              <a:gd name="connsiteX12" fmla="*/ 2772328 w 3859699"/>
              <a:gd name="connsiteY12" fmla="*/ 1912818 h 3357396"/>
              <a:gd name="connsiteX13" fmla="*/ 2772530 w 3859699"/>
              <a:gd name="connsiteY13" fmla="*/ 1912892 h 3357396"/>
              <a:gd name="connsiteX14" fmla="*/ 2772534 w 3859699"/>
              <a:gd name="connsiteY14" fmla="*/ 1912818 h 3357396"/>
              <a:gd name="connsiteX15" fmla="*/ 2245215 w 3859699"/>
              <a:gd name="connsiteY15" fmla="*/ 1880963 h 3357396"/>
              <a:gd name="connsiteX16" fmla="*/ 2276388 w 3859699"/>
              <a:gd name="connsiteY16" fmla="*/ 1873797 h 3357396"/>
              <a:gd name="connsiteX17" fmla="*/ 2393347 w 3859699"/>
              <a:gd name="connsiteY17" fmla="*/ 1926202 h 3357396"/>
              <a:gd name="connsiteX18" fmla="*/ 2483227 w 3859699"/>
              <a:gd name="connsiteY18" fmla="*/ 1957809 h 3357396"/>
              <a:gd name="connsiteX19" fmla="*/ 2601318 w 3859699"/>
              <a:gd name="connsiteY19" fmla="*/ 2019583 h 3357396"/>
              <a:gd name="connsiteX20" fmla="*/ 2524410 w 3859699"/>
              <a:gd name="connsiteY20" fmla="*/ 2034203 h 3357396"/>
              <a:gd name="connsiteX21" fmla="*/ 2524410 w 3859699"/>
              <a:gd name="connsiteY21" fmla="*/ 2034099 h 3357396"/>
              <a:gd name="connsiteX22" fmla="*/ 2520086 w 3859699"/>
              <a:gd name="connsiteY22" fmla="*/ 2035644 h 3357396"/>
              <a:gd name="connsiteX23" fmla="*/ 2152738 w 3859699"/>
              <a:gd name="connsiteY23" fmla="*/ 2108846 h 3357396"/>
              <a:gd name="connsiteX24" fmla="*/ 2155724 w 3859699"/>
              <a:gd name="connsiteY24" fmla="*/ 2089696 h 3357396"/>
              <a:gd name="connsiteX25" fmla="*/ 2156548 w 3859699"/>
              <a:gd name="connsiteY25" fmla="*/ 2085270 h 3357396"/>
              <a:gd name="connsiteX26" fmla="*/ 2210496 w 3859699"/>
              <a:gd name="connsiteY26" fmla="*/ 1907979 h 3357396"/>
              <a:gd name="connsiteX27" fmla="*/ 2245215 w 3859699"/>
              <a:gd name="connsiteY27" fmla="*/ 1880963 h 3357396"/>
              <a:gd name="connsiteX28" fmla="*/ 2934484 w 3859699"/>
              <a:gd name="connsiteY28" fmla="*/ 1597669 h 3357396"/>
              <a:gd name="connsiteX29" fmla="*/ 2934690 w 3859699"/>
              <a:gd name="connsiteY29" fmla="*/ 1597669 h 3357396"/>
              <a:gd name="connsiteX30" fmla="*/ 2894640 w 3859699"/>
              <a:gd name="connsiteY30" fmla="*/ 1741808 h 3357396"/>
              <a:gd name="connsiteX31" fmla="*/ 2847487 w 3859699"/>
              <a:gd name="connsiteY31" fmla="*/ 1880284 h 3357396"/>
              <a:gd name="connsiteX32" fmla="*/ 2934484 w 3859699"/>
              <a:gd name="connsiteY32" fmla="*/ 1597669 h 3357396"/>
              <a:gd name="connsiteX33" fmla="*/ 1963298 w 3859699"/>
              <a:gd name="connsiteY33" fmla="*/ 1789167 h 3357396"/>
              <a:gd name="connsiteX34" fmla="*/ 2158914 w 3859699"/>
              <a:gd name="connsiteY34" fmla="*/ 1835395 h 3357396"/>
              <a:gd name="connsiteX35" fmla="*/ 2170961 w 3859699"/>
              <a:gd name="connsiteY35" fmla="*/ 1901596 h 3357396"/>
              <a:gd name="connsiteX36" fmla="*/ 2147487 w 3859699"/>
              <a:gd name="connsiteY36" fmla="*/ 2055515 h 3357396"/>
              <a:gd name="connsiteX37" fmla="*/ 2136059 w 3859699"/>
              <a:gd name="connsiteY37" fmla="*/ 2082592 h 3357396"/>
              <a:gd name="connsiteX38" fmla="*/ 2136059 w 3859699"/>
              <a:gd name="connsiteY38" fmla="*/ 2082489 h 3357396"/>
              <a:gd name="connsiteX39" fmla="*/ 2101466 w 3859699"/>
              <a:gd name="connsiteY39" fmla="*/ 2103081 h 3357396"/>
              <a:gd name="connsiteX40" fmla="*/ 1963298 w 3859699"/>
              <a:gd name="connsiteY40" fmla="*/ 1789167 h 3357396"/>
              <a:gd name="connsiteX41" fmla="*/ 2803936 w 3859699"/>
              <a:gd name="connsiteY41" fmla="*/ 1468253 h 3357396"/>
              <a:gd name="connsiteX42" fmla="*/ 2803833 w 3859699"/>
              <a:gd name="connsiteY42" fmla="*/ 1471753 h 3357396"/>
              <a:gd name="connsiteX43" fmla="*/ 2805377 w 3859699"/>
              <a:gd name="connsiteY43" fmla="*/ 1469694 h 3357396"/>
              <a:gd name="connsiteX44" fmla="*/ 2801053 w 3859699"/>
              <a:gd name="connsiteY44" fmla="*/ 1431703 h 3357396"/>
              <a:gd name="connsiteX45" fmla="*/ 2818041 w 3859699"/>
              <a:gd name="connsiteY45" fmla="*/ 1465370 h 3357396"/>
              <a:gd name="connsiteX46" fmla="*/ 2801053 w 3859699"/>
              <a:gd name="connsiteY46" fmla="*/ 1431703 h 3357396"/>
              <a:gd name="connsiteX47" fmla="*/ 3002126 w 3859699"/>
              <a:gd name="connsiteY47" fmla="*/ 1352736 h 3357396"/>
              <a:gd name="connsiteX48" fmla="*/ 2821644 w 3859699"/>
              <a:gd name="connsiteY48" fmla="*/ 1933718 h 3357396"/>
              <a:gd name="connsiteX49" fmla="*/ 2777006 w 3859699"/>
              <a:gd name="connsiteY49" fmla="*/ 1914522 h 3357396"/>
              <a:gd name="connsiteX50" fmla="*/ 2772530 w 3859699"/>
              <a:gd name="connsiteY50" fmla="*/ 1912892 h 3357396"/>
              <a:gd name="connsiteX51" fmla="*/ 2771823 w 3859699"/>
              <a:gd name="connsiteY51" fmla="*/ 1925735 h 3357396"/>
              <a:gd name="connsiteX52" fmla="*/ 2713335 w 3859699"/>
              <a:gd name="connsiteY52" fmla="*/ 1897477 h 3357396"/>
              <a:gd name="connsiteX53" fmla="*/ 2393347 w 3859699"/>
              <a:gd name="connsiteY53" fmla="*/ 1575224 h 3357396"/>
              <a:gd name="connsiteX54" fmla="*/ 2550149 w 3859699"/>
              <a:gd name="connsiteY54" fmla="*/ 1660060 h 3357396"/>
              <a:gd name="connsiteX55" fmla="*/ 2548295 w 3859699"/>
              <a:gd name="connsiteY55" fmla="*/ 1657487 h 3357396"/>
              <a:gd name="connsiteX56" fmla="*/ 2734337 w 3859699"/>
              <a:gd name="connsiteY56" fmla="*/ 1748705 h 3357396"/>
              <a:gd name="connsiteX57" fmla="*/ 2700568 w 3859699"/>
              <a:gd name="connsiteY57" fmla="*/ 1686932 h 3357396"/>
              <a:gd name="connsiteX58" fmla="*/ 2555194 w 3859699"/>
              <a:gd name="connsiteY58" fmla="*/ 1586755 h 3357396"/>
              <a:gd name="connsiteX59" fmla="*/ 2683476 w 3859699"/>
              <a:gd name="connsiteY59" fmla="*/ 1653676 h 3357396"/>
              <a:gd name="connsiteX60" fmla="*/ 2746075 w 3859699"/>
              <a:gd name="connsiteY60" fmla="*/ 1691359 h 3357396"/>
              <a:gd name="connsiteX61" fmla="*/ 2681315 w 3859699"/>
              <a:gd name="connsiteY61" fmla="*/ 1518804 h 3357396"/>
              <a:gd name="connsiteX62" fmla="*/ 2706230 w 3859699"/>
              <a:gd name="connsiteY62" fmla="*/ 1476077 h 3357396"/>
              <a:gd name="connsiteX63" fmla="*/ 2707362 w 3859699"/>
              <a:gd name="connsiteY63" fmla="*/ 1477416 h 3357396"/>
              <a:gd name="connsiteX64" fmla="*/ 2786640 w 3859699"/>
              <a:gd name="connsiteY64" fmla="*/ 1636895 h 3357396"/>
              <a:gd name="connsiteX65" fmla="*/ 2807230 w 3859699"/>
              <a:gd name="connsiteY65" fmla="*/ 1544235 h 3357396"/>
              <a:gd name="connsiteX66" fmla="*/ 2794875 w 3859699"/>
              <a:gd name="connsiteY66" fmla="*/ 1632263 h 3357396"/>
              <a:gd name="connsiteX67" fmla="*/ 2756164 w 3859699"/>
              <a:gd name="connsiteY67" fmla="*/ 1691771 h 3357396"/>
              <a:gd name="connsiteX68" fmla="*/ 2798582 w 3859699"/>
              <a:gd name="connsiteY68" fmla="*/ 1662119 h 3357396"/>
              <a:gd name="connsiteX69" fmla="*/ 2865298 w 3859699"/>
              <a:gd name="connsiteY69" fmla="*/ 1627733 h 3357396"/>
              <a:gd name="connsiteX70" fmla="*/ 3002126 w 3859699"/>
              <a:gd name="connsiteY70" fmla="*/ 1352736 h 3357396"/>
              <a:gd name="connsiteX71" fmla="*/ 1695510 w 3859699"/>
              <a:gd name="connsiteY71" fmla="*/ 1723996 h 3357396"/>
              <a:gd name="connsiteX72" fmla="*/ 1075096 w 3859699"/>
              <a:gd name="connsiteY72" fmla="*/ 2194506 h 3357396"/>
              <a:gd name="connsiteX73" fmla="*/ 797115 w 3859699"/>
              <a:gd name="connsiteY73" fmla="*/ 2390123 h 3357396"/>
              <a:gd name="connsiteX74" fmla="*/ 802673 w 3859699"/>
              <a:gd name="connsiteY74" fmla="*/ 2399697 h 3357396"/>
              <a:gd name="connsiteX75" fmla="*/ 1710232 w 3859699"/>
              <a:gd name="connsiteY75" fmla="*/ 1728629 h 3357396"/>
              <a:gd name="connsiteX76" fmla="*/ 1695510 w 3859699"/>
              <a:gd name="connsiteY76" fmla="*/ 1723996 h 3357396"/>
              <a:gd name="connsiteX77" fmla="*/ 2541294 w 3859699"/>
              <a:gd name="connsiteY77" fmla="*/ 1460737 h 3357396"/>
              <a:gd name="connsiteX78" fmla="*/ 2655267 w 3859699"/>
              <a:gd name="connsiteY78" fmla="*/ 1557516 h 3357396"/>
              <a:gd name="connsiteX79" fmla="*/ 2658047 w 3859699"/>
              <a:gd name="connsiteY79" fmla="*/ 1599213 h 3357396"/>
              <a:gd name="connsiteX80" fmla="*/ 2639309 w 3859699"/>
              <a:gd name="connsiteY80" fmla="*/ 1576872 h 3357396"/>
              <a:gd name="connsiteX81" fmla="*/ 2622528 w 3859699"/>
              <a:gd name="connsiteY81" fmla="*/ 1574194 h 3357396"/>
              <a:gd name="connsiteX82" fmla="*/ 2596171 w 3859699"/>
              <a:gd name="connsiteY82" fmla="*/ 1547529 h 3357396"/>
              <a:gd name="connsiteX83" fmla="*/ 2582992 w 3859699"/>
              <a:gd name="connsiteY83" fmla="*/ 1539498 h 3357396"/>
              <a:gd name="connsiteX84" fmla="*/ 2588140 w 3859699"/>
              <a:gd name="connsiteY84" fmla="*/ 1554016 h 3357396"/>
              <a:gd name="connsiteX85" fmla="*/ 2624483 w 3859699"/>
              <a:gd name="connsiteY85" fmla="*/ 1583152 h 3357396"/>
              <a:gd name="connsiteX86" fmla="*/ 2606569 w 3859699"/>
              <a:gd name="connsiteY86" fmla="*/ 1584903 h 3357396"/>
              <a:gd name="connsiteX87" fmla="*/ 2541294 w 3859699"/>
              <a:gd name="connsiteY87" fmla="*/ 1460840 h 3357396"/>
              <a:gd name="connsiteX88" fmla="*/ 2263004 w 3859699"/>
              <a:gd name="connsiteY88" fmla="*/ 1472885 h 3357396"/>
              <a:gd name="connsiteX89" fmla="*/ 2408173 w 3859699"/>
              <a:gd name="connsiteY89" fmla="*/ 1662017 h 3357396"/>
              <a:gd name="connsiteX90" fmla="*/ 2410437 w 3859699"/>
              <a:gd name="connsiteY90" fmla="*/ 1664487 h 3357396"/>
              <a:gd name="connsiteX91" fmla="*/ 2558488 w 3859699"/>
              <a:gd name="connsiteY91" fmla="*/ 1828085 h 3357396"/>
              <a:gd name="connsiteX92" fmla="*/ 2681315 w 3859699"/>
              <a:gd name="connsiteY92" fmla="*/ 1970473 h 3357396"/>
              <a:gd name="connsiteX93" fmla="*/ 2384287 w 3859699"/>
              <a:gd name="connsiteY93" fmla="*/ 1873900 h 3357396"/>
              <a:gd name="connsiteX94" fmla="*/ 2293891 w 3859699"/>
              <a:gd name="connsiteY94" fmla="*/ 1830041 h 3357396"/>
              <a:gd name="connsiteX95" fmla="*/ 2285757 w 3859699"/>
              <a:gd name="connsiteY95" fmla="*/ 1830556 h 3357396"/>
              <a:gd name="connsiteX96" fmla="*/ 2282257 w 3859699"/>
              <a:gd name="connsiteY96" fmla="*/ 1815216 h 3357396"/>
              <a:gd name="connsiteX97" fmla="*/ 2276698 w 3859699"/>
              <a:gd name="connsiteY97" fmla="*/ 1810171 h 3357396"/>
              <a:gd name="connsiteX98" fmla="*/ 2248075 w 3859699"/>
              <a:gd name="connsiteY98" fmla="*/ 1803478 h 3357396"/>
              <a:gd name="connsiteX99" fmla="*/ 2223468 w 3859699"/>
              <a:gd name="connsiteY99" fmla="*/ 1792565 h 3357396"/>
              <a:gd name="connsiteX100" fmla="*/ 2227278 w 3859699"/>
              <a:gd name="connsiteY100" fmla="*/ 1707009 h 3357396"/>
              <a:gd name="connsiteX101" fmla="*/ 2229131 w 3859699"/>
              <a:gd name="connsiteY101" fmla="*/ 1663664 h 3357396"/>
              <a:gd name="connsiteX102" fmla="*/ 2231603 w 3859699"/>
              <a:gd name="connsiteY102" fmla="*/ 1645851 h 3357396"/>
              <a:gd name="connsiteX103" fmla="*/ 2263004 w 3859699"/>
              <a:gd name="connsiteY103" fmla="*/ 1472885 h 3357396"/>
              <a:gd name="connsiteX104" fmla="*/ 2654441 w 3859699"/>
              <a:gd name="connsiteY104" fmla="*/ 1313317 h 3357396"/>
              <a:gd name="connsiteX105" fmla="*/ 2723424 w 3859699"/>
              <a:gd name="connsiteY105" fmla="*/ 1392683 h 3357396"/>
              <a:gd name="connsiteX106" fmla="*/ 2713128 w 3859699"/>
              <a:gd name="connsiteY106" fmla="*/ 1425937 h 3357396"/>
              <a:gd name="connsiteX107" fmla="*/ 2697274 w 3859699"/>
              <a:gd name="connsiteY107" fmla="*/ 1438087 h 3357396"/>
              <a:gd name="connsiteX108" fmla="*/ 2675446 w 3859699"/>
              <a:gd name="connsiteY108" fmla="*/ 1420276 h 3357396"/>
              <a:gd name="connsiteX109" fmla="*/ 2676387 w 3859699"/>
              <a:gd name="connsiteY109" fmla="*/ 1450651 h 3357396"/>
              <a:gd name="connsiteX110" fmla="*/ 2684546 w 3859699"/>
              <a:gd name="connsiteY110" fmla="*/ 1451260 h 3357396"/>
              <a:gd name="connsiteX111" fmla="*/ 2684610 w 3859699"/>
              <a:gd name="connsiteY111" fmla="*/ 1451162 h 3357396"/>
              <a:gd name="connsiteX112" fmla="*/ 2684609 w 3859699"/>
              <a:gd name="connsiteY112" fmla="*/ 1451265 h 3357396"/>
              <a:gd name="connsiteX113" fmla="*/ 2684546 w 3859699"/>
              <a:gd name="connsiteY113" fmla="*/ 1451260 h 3357396"/>
              <a:gd name="connsiteX114" fmla="*/ 2667146 w 3859699"/>
              <a:gd name="connsiteY114" fmla="*/ 1477957 h 3357396"/>
              <a:gd name="connsiteX115" fmla="*/ 2676784 w 3859699"/>
              <a:gd name="connsiteY115" fmla="*/ 1512936 h 3357396"/>
              <a:gd name="connsiteX116" fmla="*/ 2620262 w 3859699"/>
              <a:gd name="connsiteY116" fmla="*/ 1411833 h 3357396"/>
              <a:gd name="connsiteX117" fmla="*/ 2627675 w 3859699"/>
              <a:gd name="connsiteY117" fmla="*/ 1382387 h 3357396"/>
              <a:gd name="connsiteX118" fmla="*/ 2654441 w 3859699"/>
              <a:gd name="connsiteY118" fmla="*/ 1313317 h 3357396"/>
              <a:gd name="connsiteX119" fmla="*/ 2300789 w 3859699"/>
              <a:gd name="connsiteY119" fmla="*/ 1402361 h 3357396"/>
              <a:gd name="connsiteX120" fmla="*/ 2473550 w 3859699"/>
              <a:gd name="connsiteY120" fmla="*/ 1546396 h 3357396"/>
              <a:gd name="connsiteX121" fmla="*/ 2473550 w 3859699"/>
              <a:gd name="connsiteY121" fmla="*/ 1546294 h 3357396"/>
              <a:gd name="connsiteX122" fmla="*/ 2604819 w 3859699"/>
              <a:gd name="connsiteY122" fmla="*/ 1665002 h 3357396"/>
              <a:gd name="connsiteX123" fmla="*/ 2528528 w 3859699"/>
              <a:gd name="connsiteY123" fmla="*/ 1629276 h 3357396"/>
              <a:gd name="connsiteX124" fmla="*/ 2441118 w 3859699"/>
              <a:gd name="connsiteY124" fmla="*/ 1554942 h 3357396"/>
              <a:gd name="connsiteX125" fmla="*/ 2300789 w 3859699"/>
              <a:gd name="connsiteY125" fmla="*/ 1402361 h 3357396"/>
              <a:gd name="connsiteX126" fmla="*/ 2768313 w 3859699"/>
              <a:gd name="connsiteY126" fmla="*/ 1246074 h 3357396"/>
              <a:gd name="connsiteX127" fmla="*/ 2753281 w 3859699"/>
              <a:gd name="connsiteY127" fmla="*/ 1365709 h 3357396"/>
              <a:gd name="connsiteX128" fmla="*/ 2838117 w 3859699"/>
              <a:gd name="connsiteY128" fmla="*/ 1288388 h 3357396"/>
              <a:gd name="connsiteX129" fmla="*/ 2825144 w 3859699"/>
              <a:gd name="connsiteY129" fmla="*/ 1452398 h 3357396"/>
              <a:gd name="connsiteX130" fmla="*/ 2813613 w 3859699"/>
              <a:gd name="connsiteY130" fmla="*/ 1435822 h 3357396"/>
              <a:gd name="connsiteX131" fmla="*/ 2812584 w 3859699"/>
              <a:gd name="connsiteY131" fmla="*/ 1342338 h 3357396"/>
              <a:gd name="connsiteX132" fmla="*/ 2729086 w 3859699"/>
              <a:gd name="connsiteY132" fmla="*/ 1381461 h 3357396"/>
              <a:gd name="connsiteX133" fmla="*/ 2697067 w 3859699"/>
              <a:gd name="connsiteY133" fmla="*/ 1302905 h 3357396"/>
              <a:gd name="connsiteX134" fmla="*/ 2739896 w 3859699"/>
              <a:gd name="connsiteY134" fmla="*/ 1383520 h 3357396"/>
              <a:gd name="connsiteX135" fmla="*/ 2739896 w 3859699"/>
              <a:gd name="connsiteY135" fmla="*/ 1383417 h 3357396"/>
              <a:gd name="connsiteX136" fmla="*/ 2750192 w 3859699"/>
              <a:gd name="connsiteY136" fmla="*/ 1342955 h 3357396"/>
              <a:gd name="connsiteX137" fmla="*/ 2768313 w 3859699"/>
              <a:gd name="connsiteY137" fmla="*/ 1246074 h 3357396"/>
              <a:gd name="connsiteX138" fmla="*/ 2575991 w 3859699"/>
              <a:gd name="connsiteY138" fmla="*/ 1285402 h 3357396"/>
              <a:gd name="connsiteX139" fmla="*/ 2604304 w 3859699"/>
              <a:gd name="connsiteY139" fmla="*/ 1347176 h 3357396"/>
              <a:gd name="connsiteX140" fmla="*/ 2601937 w 3859699"/>
              <a:gd name="connsiteY140" fmla="*/ 1448794 h 3357396"/>
              <a:gd name="connsiteX141" fmla="*/ 2602657 w 3859699"/>
              <a:gd name="connsiteY141" fmla="*/ 1458266 h 3357396"/>
              <a:gd name="connsiteX142" fmla="*/ 2600906 w 3859699"/>
              <a:gd name="connsiteY142" fmla="*/ 1457133 h 3357396"/>
              <a:gd name="connsiteX143" fmla="*/ 2594317 w 3859699"/>
              <a:gd name="connsiteY143" fmla="*/ 1423466 h 3357396"/>
              <a:gd name="connsiteX144" fmla="*/ 2587728 w 3859699"/>
              <a:gd name="connsiteY144" fmla="*/ 1388358 h 3357396"/>
              <a:gd name="connsiteX145" fmla="*/ 2585257 w 3859699"/>
              <a:gd name="connsiteY145" fmla="*/ 1384961 h 3357396"/>
              <a:gd name="connsiteX146" fmla="*/ 2581346 w 3859699"/>
              <a:gd name="connsiteY146" fmla="*/ 1386506 h 3357396"/>
              <a:gd name="connsiteX147" fmla="*/ 2568373 w 3859699"/>
              <a:gd name="connsiteY147" fmla="*/ 1416672 h 3357396"/>
              <a:gd name="connsiteX148" fmla="*/ 2558077 w 3859699"/>
              <a:gd name="connsiteY148" fmla="*/ 1434586 h 3357396"/>
              <a:gd name="connsiteX149" fmla="*/ 2554782 w 3859699"/>
              <a:gd name="connsiteY149" fmla="*/ 1436440 h 3357396"/>
              <a:gd name="connsiteX150" fmla="*/ 2544487 w 3859699"/>
              <a:gd name="connsiteY150" fmla="*/ 1423879 h 3357396"/>
              <a:gd name="connsiteX151" fmla="*/ 2557768 w 3859699"/>
              <a:gd name="connsiteY151" fmla="*/ 1432116 h 3357396"/>
              <a:gd name="connsiteX152" fmla="*/ 2557768 w 3859699"/>
              <a:gd name="connsiteY152" fmla="*/ 1432012 h 3357396"/>
              <a:gd name="connsiteX153" fmla="*/ 2557767 w 3859699"/>
              <a:gd name="connsiteY153" fmla="*/ 1390830 h 3357396"/>
              <a:gd name="connsiteX154" fmla="*/ 2558591 w 3859699"/>
              <a:gd name="connsiteY154" fmla="*/ 1357574 h 3357396"/>
              <a:gd name="connsiteX155" fmla="*/ 2562607 w 3859699"/>
              <a:gd name="connsiteY155" fmla="*/ 1308362 h 3357396"/>
              <a:gd name="connsiteX156" fmla="*/ 2573932 w 3859699"/>
              <a:gd name="connsiteY156" fmla="*/ 1288388 h 3357396"/>
              <a:gd name="connsiteX157" fmla="*/ 2575991 w 3859699"/>
              <a:gd name="connsiteY157" fmla="*/ 1285402 h 3357396"/>
              <a:gd name="connsiteX158" fmla="*/ 2241795 w 3859699"/>
              <a:gd name="connsiteY158" fmla="*/ 1342749 h 3357396"/>
              <a:gd name="connsiteX159" fmla="*/ 2375638 w 3859699"/>
              <a:gd name="connsiteY159" fmla="*/ 1566782 h 3357396"/>
              <a:gd name="connsiteX160" fmla="*/ 2241795 w 3859699"/>
              <a:gd name="connsiteY160" fmla="*/ 1342852 h 3357396"/>
              <a:gd name="connsiteX161" fmla="*/ 2805776 w 3859699"/>
              <a:gd name="connsiteY161" fmla="*/ 1148029 h 3357396"/>
              <a:gd name="connsiteX162" fmla="*/ 2807952 w 3859699"/>
              <a:gd name="connsiteY162" fmla="*/ 1147956 h 3357396"/>
              <a:gd name="connsiteX163" fmla="*/ 2807952 w 3859699"/>
              <a:gd name="connsiteY163" fmla="*/ 1147853 h 3357396"/>
              <a:gd name="connsiteX164" fmla="*/ 2757709 w 3859699"/>
              <a:gd name="connsiteY164" fmla="*/ 1197067 h 3357396"/>
              <a:gd name="connsiteX165" fmla="*/ 2805776 w 3859699"/>
              <a:gd name="connsiteY165" fmla="*/ 1148029 h 3357396"/>
              <a:gd name="connsiteX166" fmla="*/ 1665749 w 3859699"/>
              <a:gd name="connsiteY166" fmla="*/ 1414840 h 3357396"/>
              <a:gd name="connsiteX167" fmla="*/ 1669976 w 3859699"/>
              <a:gd name="connsiteY167" fmla="*/ 1494919 h 3357396"/>
              <a:gd name="connsiteX168" fmla="*/ 1680272 w 3859699"/>
              <a:gd name="connsiteY168" fmla="*/ 1545264 h 3357396"/>
              <a:gd name="connsiteX169" fmla="*/ 1645988 w 3859699"/>
              <a:gd name="connsiteY169" fmla="*/ 1549074 h 3357396"/>
              <a:gd name="connsiteX170" fmla="*/ 1658652 w 3859699"/>
              <a:gd name="connsiteY170" fmla="*/ 1444471 h 3357396"/>
              <a:gd name="connsiteX171" fmla="*/ 1658652 w 3859699"/>
              <a:gd name="connsiteY171" fmla="*/ 1444367 h 3357396"/>
              <a:gd name="connsiteX172" fmla="*/ 1665749 w 3859699"/>
              <a:gd name="connsiteY172" fmla="*/ 1414840 h 3357396"/>
              <a:gd name="connsiteX173" fmla="*/ 2598950 w 3859699"/>
              <a:gd name="connsiteY173" fmla="*/ 1100802 h 3357396"/>
              <a:gd name="connsiteX174" fmla="*/ 2624071 w 3859699"/>
              <a:gd name="connsiteY174" fmla="*/ 1146103 h 3357396"/>
              <a:gd name="connsiteX175" fmla="*/ 2632823 w 3859699"/>
              <a:gd name="connsiteY175" fmla="*/ 1169165 h 3357396"/>
              <a:gd name="connsiteX176" fmla="*/ 2655988 w 3859699"/>
              <a:gd name="connsiteY176" fmla="*/ 1194903 h 3357396"/>
              <a:gd name="connsiteX177" fmla="*/ 2666284 w 3859699"/>
              <a:gd name="connsiteY177" fmla="*/ 1194080 h 3357396"/>
              <a:gd name="connsiteX178" fmla="*/ 2687492 w 3859699"/>
              <a:gd name="connsiteY178" fmla="*/ 1151148 h 3357396"/>
              <a:gd name="connsiteX179" fmla="*/ 2716835 w 3859699"/>
              <a:gd name="connsiteY179" fmla="*/ 1245455 h 3357396"/>
              <a:gd name="connsiteX180" fmla="*/ 2708907 w 3859699"/>
              <a:gd name="connsiteY180" fmla="*/ 1233101 h 3357396"/>
              <a:gd name="connsiteX181" fmla="*/ 2697517 w 3859699"/>
              <a:gd name="connsiteY181" fmla="*/ 1231504 h 3357396"/>
              <a:gd name="connsiteX182" fmla="*/ 2694287 w 3859699"/>
              <a:gd name="connsiteY182" fmla="*/ 1238352 h 3357396"/>
              <a:gd name="connsiteX183" fmla="*/ 2686256 w 3859699"/>
              <a:gd name="connsiteY183" fmla="*/ 1256370 h 3357396"/>
              <a:gd name="connsiteX184" fmla="*/ 2669063 w 3859699"/>
              <a:gd name="connsiteY184" fmla="*/ 1254001 h 3357396"/>
              <a:gd name="connsiteX185" fmla="*/ 2657674 w 3859699"/>
              <a:gd name="connsiteY185" fmla="*/ 1255618 h 3357396"/>
              <a:gd name="connsiteX186" fmla="*/ 2656605 w 3859699"/>
              <a:gd name="connsiteY186" fmla="*/ 1263473 h 3357396"/>
              <a:gd name="connsiteX187" fmla="*/ 2657635 w 3859699"/>
              <a:gd name="connsiteY187" fmla="*/ 1266459 h 3357396"/>
              <a:gd name="connsiteX188" fmla="*/ 2655473 w 3859699"/>
              <a:gd name="connsiteY188" fmla="*/ 1268724 h 3357396"/>
              <a:gd name="connsiteX189" fmla="*/ 2629322 w 3859699"/>
              <a:gd name="connsiteY189" fmla="*/ 1293536 h 3357396"/>
              <a:gd name="connsiteX190" fmla="*/ 2628704 w 3859699"/>
              <a:gd name="connsiteY190" fmla="*/ 1210142 h 3357396"/>
              <a:gd name="connsiteX191" fmla="*/ 2624381 w 3859699"/>
              <a:gd name="connsiteY191" fmla="*/ 1199846 h 3357396"/>
              <a:gd name="connsiteX192" fmla="*/ 2621085 w 3859699"/>
              <a:gd name="connsiteY192" fmla="*/ 1199126 h 3357396"/>
              <a:gd name="connsiteX193" fmla="*/ 2613878 w 3859699"/>
              <a:gd name="connsiteY193" fmla="*/ 1203552 h 3357396"/>
              <a:gd name="connsiteX194" fmla="*/ 2598847 w 3859699"/>
              <a:gd name="connsiteY194" fmla="*/ 1224143 h 3357396"/>
              <a:gd name="connsiteX195" fmla="*/ 2594419 w 3859699"/>
              <a:gd name="connsiteY195" fmla="*/ 1229497 h 3357396"/>
              <a:gd name="connsiteX196" fmla="*/ 2592670 w 3859699"/>
              <a:gd name="connsiteY196" fmla="*/ 1155780 h 3357396"/>
              <a:gd name="connsiteX197" fmla="*/ 2592670 w 3859699"/>
              <a:gd name="connsiteY197" fmla="*/ 1155678 h 3357396"/>
              <a:gd name="connsiteX198" fmla="*/ 2598950 w 3859699"/>
              <a:gd name="connsiteY198" fmla="*/ 1100802 h 3357396"/>
              <a:gd name="connsiteX199" fmla="*/ 2393346 w 3859699"/>
              <a:gd name="connsiteY199" fmla="*/ 1158355 h 3357396"/>
              <a:gd name="connsiteX200" fmla="*/ 2398700 w 3859699"/>
              <a:gd name="connsiteY200" fmla="*/ 1160208 h 3357396"/>
              <a:gd name="connsiteX201" fmla="*/ 2423822 w 3859699"/>
              <a:gd name="connsiteY201" fmla="*/ 1172048 h 3357396"/>
              <a:gd name="connsiteX202" fmla="*/ 2467578 w 3859699"/>
              <a:gd name="connsiteY202" fmla="*/ 1259664 h 3357396"/>
              <a:gd name="connsiteX203" fmla="*/ 2534191 w 3859699"/>
              <a:gd name="connsiteY203" fmla="*/ 1430364 h 3357396"/>
              <a:gd name="connsiteX204" fmla="*/ 2532750 w 3859699"/>
              <a:gd name="connsiteY204" fmla="*/ 1436337 h 3357396"/>
              <a:gd name="connsiteX205" fmla="*/ 2532750 w 3859699"/>
              <a:gd name="connsiteY205" fmla="*/ 1436233 h 3357396"/>
              <a:gd name="connsiteX206" fmla="*/ 2524512 w 3859699"/>
              <a:gd name="connsiteY206" fmla="*/ 1445602 h 3357396"/>
              <a:gd name="connsiteX207" fmla="*/ 2393346 w 3859699"/>
              <a:gd name="connsiteY207" fmla="*/ 1158355 h 3357396"/>
              <a:gd name="connsiteX208" fmla="*/ 2769136 w 3859699"/>
              <a:gd name="connsiteY208" fmla="*/ 957385 h 3357396"/>
              <a:gd name="connsiteX209" fmla="*/ 2776137 w 3859699"/>
              <a:gd name="connsiteY209" fmla="*/ 1087006 h 3357396"/>
              <a:gd name="connsiteX210" fmla="*/ 2767592 w 3859699"/>
              <a:gd name="connsiteY210" fmla="*/ 1099670 h 3357396"/>
              <a:gd name="connsiteX211" fmla="*/ 2763577 w 3859699"/>
              <a:gd name="connsiteY211" fmla="*/ 1099670 h 3357396"/>
              <a:gd name="connsiteX212" fmla="*/ 2769136 w 3859699"/>
              <a:gd name="connsiteY212" fmla="*/ 1118304 h 3357396"/>
              <a:gd name="connsiteX213" fmla="*/ 2744015 w 3859699"/>
              <a:gd name="connsiteY213" fmla="*/ 1168960 h 3357396"/>
              <a:gd name="connsiteX214" fmla="*/ 2769136 w 3859699"/>
              <a:gd name="connsiteY214" fmla="*/ 957487 h 3357396"/>
              <a:gd name="connsiteX215" fmla="*/ 808131 w 3859699"/>
              <a:gd name="connsiteY215" fmla="*/ 1516642 h 3357396"/>
              <a:gd name="connsiteX216" fmla="*/ 1494745 w 3859699"/>
              <a:gd name="connsiteY216" fmla="*/ 1557825 h 3357396"/>
              <a:gd name="connsiteX217" fmla="*/ 1384274 w 3859699"/>
              <a:gd name="connsiteY217" fmla="*/ 1570076 h 3357396"/>
              <a:gd name="connsiteX218" fmla="*/ 1343606 w 3859699"/>
              <a:gd name="connsiteY218" fmla="*/ 1570694 h 3357396"/>
              <a:gd name="connsiteX219" fmla="*/ 1207395 w 3859699"/>
              <a:gd name="connsiteY219" fmla="*/ 1561119 h 3357396"/>
              <a:gd name="connsiteX220" fmla="*/ 985010 w 3859699"/>
              <a:gd name="connsiteY220" fmla="*/ 1546499 h 3357396"/>
              <a:gd name="connsiteX221" fmla="*/ 985009 w 3859699"/>
              <a:gd name="connsiteY221" fmla="*/ 1548558 h 3357396"/>
              <a:gd name="connsiteX222" fmla="*/ 954843 w 3859699"/>
              <a:gd name="connsiteY222" fmla="*/ 1534866 h 3357396"/>
              <a:gd name="connsiteX223" fmla="*/ 1627147 w 3859699"/>
              <a:gd name="connsiteY223" fmla="*/ 1234645 h 3357396"/>
              <a:gd name="connsiteX224" fmla="*/ 1613763 w 3859699"/>
              <a:gd name="connsiteY224" fmla="*/ 1488638 h 3357396"/>
              <a:gd name="connsiteX225" fmla="*/ 1627147 w 3859699"/>
              <a:gd name="connsiteY225" fmla="*/ 1234748 h 3357396"/>
              <a:gd name="connsiteX226" fmla="*/ 1735730 w 3859699"/>
              <a:gd name="connsiteY226" fmla="*/ 943844 h 3357396"/>
              <a:gd name="connsiteX227" fmla="*/ 1741017 w 3859699"/>
              <a:gd name="connsiteY227" fmla="*/ 946573 h 3357396"/>
              <a:gd name="connsiteX228" fmla="*/ 1743692 w 3859699"/>
              <a:gd name="connsiteY228" fmla="*/ 1404112 h 3357396"/>
              <a:gd name="connsiteX229" fmla="*/ 1743693 w 3859699"/>
              <a:gd name="connsiteY229" fmla="*/ 1413789 h 3357396"/>
              <a:gd name="connsiteX230" fmla="*/ 1745444 w 3859699"/>
              <a:gd name="connsiteY230" fmla="*/ 1582637 h 3357396"/>
              <a:gd name="connsiteX231" fmla="*/ 1740810 w 3859699"/>
              <a:gd name="connsiteY231" fmla="*/ 1589329 h 3357396"/>
              <a:gd name="connsiteX232" fmla="*/ 1737310 w 3859699"/>
              <a:gd name="connsiteY232" fmla="*/ 1590153 h 3357396"/>
              <a:gd name="connsiteX233" fmla="*/ 1732676 w 3859699"/>
              <a:gd name="connsiteY233" fmla="*/ 1588712 h 3357396"/>
              <a:gd name="connsiteX234" fmla="*/ 1698702 w 3859699"/>
              <a:gd name="connsiteY234" fmla="*/ 1293330 h 3357396"/>
              <a:gd name="connsiteX235" fmla="*/ 1698701 w 3859699"/>
              <a:gd name="connsiteY235" fmla="*/ 1293227 h 3357396"/>
              <a:gd name="connsiteX236" fmla="*/ 1718778 w 3859699"/>
              <a:gd name="connsiteY236" fmla="*/ 1051281 h 3357396"/>
              <a:gd name="connsiteX237" fmla="*/ 1726808 w 3859699"/>
              <a:gd name="connsiteY237" fmla="*/ 951103 h 3357396"/>
              <a:gd name="connsiteX238" fmla="*/ 1735730 w 3859699"/>
              <a:gd name="connsiteY238" fmla="*/ 943844 h 3357396"/>
              <a:gd name="connsiteX239" fmla="*/ 1594716 w 3859699"/>
              <a:gd name="connsiteY239" fmla="*/ 939264 h 3357396"/>
              <a:gd name="connsiteX240" fmla="*/ 1597290 w 3859699"/>
              <a:gd name="connsiteY240" fmla="*/ 1349956 h 3357396"/>
              <a:gd name="connsiteX241" fmla="*/ 1597290 w 3859699"/>
              <a:gd name="connsiteY241" fmla="*/ 1349853 h 3357396"/>
              <a:gd name="connsiteX242" fmla="*/ 1593069 w 3859699"/>
              <a:gd name="connsiteY242" fmla="*/ 1197272 h 3357396"/>
              <a:gd name="connsiteX243" fmla="*/ 1594716 w 3859699"/>
              <a:gd name="connsiteY243" fmla="*/ 939264 h 3357396"/>
              <a:gd name="connsiteX244" fmla="*/ 1513792 w 3859699"/>
              <a:gd name="connsiteY244" fmla="*/ 661283 h 3357396"/>
              <a:gd name="connsiteX245" fmla="*/ 1529646 w 3859699"/>
              <a:gd name="connsiteY245" fmla="*/ 797597 h 3357396"/>
              <a:gd name="connsiteX246" fmla="*/ 1537678 w 3859699"/>
              <a:gd name="connsiteY246" fmla="*/ 804494 h 3357396"/>
              <a:gd name="connsiteX247" fmla="*/ 1545708 w 3859699"/>
              <a:gd name="connsiteY247" fmla="*/ 797597 h 3357396"/>
              <a:gd name="connsiteX248" fmla="*/ 1548076 w 3859699"/>
              <a:gd name="connsiteY248" fmla="*/ 780609 h 3357396"/>
              <a:gd name="connsiteX249" fmla="*/ 1545502 w 3859699"/>
              <a:gd name="connsiteY249" fmla="*/ 870490 h 3357396"/>
              <a:gd name="connsiteX250" fmla="*/ 1544267 w 3859699"/>
              <a:gd name="connsiteY250" fmla="*/ 870489 h 3357396"/>
              <a:gd name="connsiteX251" fmla="*/ 1533972 w 3859699"/>
              <a:gd name="connsiteY251" fmla="*/ 1008965 h 3357396"/>
              <a:gd name="connsiteX252" fmla="*/ 1526662 w 3859699"/>
              <a:gd name="connsiteY252" fmla="*/ 880167 h 3357396"/>
              <a:gd name="connsiteX253" fmla="*/ 1513792 w 3859699"/>
              <a:gd name="connsiteY253" fmla="*/ 661283 h 3357396"/>
              <a:gd name="connsiteX254" fmla="*/ 1135016 w 3859699"/>
              <a:gd name="connsiteY254" fmla="*/ 705451 h 3357396"/>
              <a:gd name="connsiteX255" fmla="*/ 1235914 w 3859699"/>
              <a:gd name="connsiteY255" fmla="*/ 944206 h 3357396"/>
              <a:gd name="connsiteX256" fmla="*/ 1332589 w 3859699"/>
              <a:gd name="connsiteY256" fmla="*/ 1174725 h 3357396"/>
              <a:gd name="connsiteX257" fmla="*/ 1135016 w 3859699"/>
              <a:gd name="connsiteY257" fmla="*/ 705451 h 3357396"/>
              <a:gd name="connsiteX258" fmla="*/ 308176 w 3859699"/>
              <a:gd name="connsiteY258" fmla="*/ 823130 h 3357396"/>
              <a:gd name="connsiteX259" fmla="*/ 552181 w 3859699"/>
              <a:gd name="connsiteY259" fmla="*/ 1003097 h 3357396"/>
              <a:gd name="connsiteX260" fmla="*/ 998702 w 3859699"/>
              <a:gd name="connsiteY260" fmla="*/ 1305788 h 3357396"/>
              <a:gd name="connsiteX261" fmla="*/ 836443 w 3859699"/>
              <a:gd name="connsiteY261" fmla="*/ 1214261 h 3357396"/>
              <a:gd name="connsiteX262" fmla="*/ 827899 w 3859699"/>
              <a:gd name="connsiteY262" fmla="*/ 1208289 h 3357396"/>
              <a:gd name="connsiteX263" fmla="*/ 764786 w 3859699"/>
              <a:gd name="connsiteY263" fmla="*/ 1166076 h 3357396"/>
              <a:gd name="connsiteX264" fmla="*/ 308176 w 3859699"/>
              <a:gd name="connsiteY264" fmla="*/ 823130 h 3357396"/>
              <a:gd name="connsiteX265" fmla="*/ 1555284 w 3859699"/>
              <a:gd name="connsiteY265" fmla="*/ 71961 h 3357396"/>
              <a:gd name="connsiteX266" fmla="*/ 1557137 w 3859699"/>
              <a:gd name="connsiteY266" fmla="*/ 256252 h 3357396"/>
              <a:gd name="connsiteX267" fmla="*/ 1557754 w 3859699"/>
              <a:gd name="connsiteY267" fmla="*/ 373211 h 3357396"/>
              <a:gd name="connsiteX268" fmla="*/ 1551166 w 3859699"/>
              <a:gd name="connsiteY268" fmla="*/ 289405 h 3357396"/>
              <a:gd name="connsiteX269" fmla="*/ 1542825 w 3859699"/>
              <a:gd name="connsiteY269" fmla="*/ 282095 h 3357396"/>
              <a:gd name="connsiteX270" fmla="*/ 1534898 w 3859699"/>
              <a:gd name="connsiteY270" fmla="*/ 289919 h 3357396"/>
              <a:gd name="connsiteX271" fmla="*/ 1536957 w 3859699"/>
              <a:gd name="connsiteY271" fmla="*/ 481830 h 3357396"/>
              <a:gd name="connsiteX272" fmla="*/ 1536956 w 3859699"/>
              <a:gd name="connsiteY272" fmla="*/ 728925 h 3357396"/>
              <a:gd name="connsiteX273" fmla="*/ 1555284 w 3859699"/>
              <a:gd name="connsiteY273" fmla="*/ 71961 h 3357396"/>
              <a:gd name="connsiteX274" fmla="*/ 693540 w 3859699"/>
              <a:gd name="connsiteY274" fmla="*/ 231441 h 3357396"/>
              <a:gd name="connsiteX275" fmla="*/ 689834 w 3859699"/>
              <a:gd name="connsiteY275" fmla="*/ 238235 h 3357396"/>
              <a:gd name="connsiteX276" fmla="*/ 689834 w 3859699"/>
              <a:gd name="connsiteY276" fmla="*/ 269122 h 3357396"/>
              <a:gd name="connsiteX277" fmla="*/ 690658 w 3859699"/>
              <a:gd name="connsiteY277" fmla="*/ 272623 h 3357396"/>
              <a:gd name="connsiteX278" fmla="*/ 721338 w 3859699"/>
              <a:gd name="connsiteY278" fmla="*/ 333469 h 3357396"/>
              <a:gd name="connsiteX279" fmla="*/ 1034016 w 3859699"/>
              <a:gd name="connsiteY279" fmla="*/ 1003303 h 3357396"/>
              <a:gd name="connsiteX280" fmla="*/ 1051313 w 3859699"/>
              <a:gd name="connsiteY280" fmla="*/ 1031924 h 3357396"/>
              <a:gd name="connsiteX281" fmla="*/ 1053268 w 3859699"/>
              <a:gd name="connsiteY281" fmla="*/ 1034190 h 3357396"/>
              <a:gd name="connsiteX282" fmla="*/ 1161578 w 3859699"/>
              <a:gd name="connsiteY282" fmla="*/ 1158458 h 3357396"/>
              <a:gd name="connsiteX283" fmla="*/ 1270609 w 3859699"/>
              <a:gd name="connsiteY283" fmla="*/ 1279740 h 3357396"/>
              <a:gd name="connsiteX284" fmla="*/ 1278434 w 3859699"/>
              <a:gd name="connsiteY284" fmla="*/ 1273769 h 3357396"/>
              <a:gd name="connsiteX285" fmla="*/ 1281831 w 3859699"/>
              <a:gd name="connsiteY285" fmla="*/ 1261620 h 3357396"/>
              <a:gd name="connsiteX286" fmla="*/ 1281831 w 3859699"/>
              <a:gd name="connsiteY286" fmla="*/ 1256781 h 3357396"/>
              <a:gd name="connsiteX287" fmla="*/ 1209762 w 3859699"/>
              <a:gd name="connsiteY287" fmla="*/ 1142912 h 3357396"/>
              <a:gd name="connsiteX288" fmla="*/ 1169403 w 3859699"/>
              <a:gd name="connsiteY288" fmla="*/ 1088448 h 3357396"/>
              <a:gd name="connsiteX289" fmla="*/ 926530 w 3859699"/>
              <a:gd name="connsiteY289" fmla="*/ 711629 h 3357396"/>
              <a:gd name="connsiteX290" fmla="*/ 893173 w 3859699"/>
              <a:gd name="connsiteY290" fmla="*/ 654487 h 3357396"/>
              <a:gd name="connsiteX291" fmla="*/ 769625 w 3859699"/>
              <a:gd name="connsiteY291" fmla="*/ 374961 h 3357396"/>
              <a:gd name="connsiteX292" fmla="*/ 701262 w 3859699"/>
              <a:gd name="connsiteY292" fmla="*/ 230822 h 3357396"/>
              <a:gd name="connsiteX293" fmla="*/ 693540 w 3859699"/>
              <a:gd name="connsiteY293" fmla="*/ 231441 h 3357396"/>
              <a:gd name="connsiteX294" fmla="*/ 233327 w 3859699"/>
              <a:gd name="connsiteY294" fmla="*/ 166165 h 3357396"/>
              <a:gd name="connsiteX295" fmla="*/ 229311 w 3859699"/>
              <a:gd name="connsiteY295" fmla="*/ 176461 h 3357396"/>
              <a:gd name="connsiteX296" fmla="*/ 840047 w 3859699"/>
              <a:gd name="connsiteY296" fmla="*/ 1042735 h 3357396"/>
              <a:gd name="connsiteX297" fmla="*/ 870934 w 3859699"/>
              <a:gd name="connsiteY297" fmla="*/ 1075886 h 3357396"/>
              <a:gd name="connsiteX298" fmla="*/ 404130 w 3859699"/>
              <a:gd name="connsiteY298" fmla="*/ 528880 h 3357396"/>
              <a:gd name="connsiteX299" fmla="*/ 232503 w 3859699"/>
              <a:gd name="connsiteY299" fmla="*/ 305466 h 3357396"/>
              <a:gd name="connsiteX300" fmla="*/ 221060 w 3859699"/>
              <a:gd name="connsiteY300" fmla="*/ 304286 h 3357396"/>
              <a:gd name="connsiteX301" fmla="*/ 218809 w 3859699"/>
              <a:gd name="connsiteY301" fmla="*/ 314011 h 3357396"/>
              <a:gd name="connsiteX302" fmla="*/ 1074890 w 3859699"/>
              <a:gd name="connsiteY302" fmla="*/ 1319481 h 3357396"/>
              <a:gd name="connsiteX303" fmla="*/ 196160 w 3859699"/>
              <a:gd name="connsiteY303" fmla="*/ 477814 h 3357396"/>
              <a:gd name="connsiteX304" fmla="*/ 83525 w 3859699"/>
              <a:gd name="connsiteY304" fmla="*/ 338103 h 3357396"/>
              <a:gd name="connsiteX305" fmla="*/ 74774 w 3859699"/>
              <a:gd name="connsiteY305" fmla="*/ 335529 h 3357396"/>
              <a:gd name="connsiteX306" fmla="*/ 64478 w 3859699"/>
              <a:gd name="connsiteY306" fmla="*/ 345825 h 3357396"/>
              <a:gd name="connsiteX307" fmla="*/ 438415 w 3859699"/>
              <a:gd name="connsiteY307" fmla="*/ 848456 h 3357396"/>
              <a:gd name="connsiteX308" fmla="*/ 521913 w 3859699"/>
              <a:gd name="connsiteY308" fmla="*/ 947501 h 3357396"/>
              <a:gd name="connsiteX309" fmla="*/ 343387 w 3859699"/>
              <a:gd name="connsiteY309" fmla="*/ 803362 h 3357396"/>
              <a:gd name="connsiteX310" fmla="*/ 59331 w 3859699"/>
              <a:gd name="connsiteY310" fmla="*/ 584477 h 3357396"/>
              <a:gd name="connsiteX311" fmla="*/ 49035 w 3859699"/>
              <a:gd name="connsiteY311" fmla="*/ 585918 h 3357396"/>
              <a:gd name="connsiteX312" fmla="*/ 49035 w 3859699"/>
              <a:gd name="connsiteY312" fmla="*/ 596214 h 3357396"/>
              <a:gd name="connsiteX313" fmla="*/ 1343606 w 3859699"/>
              <a:gd name="connsiteY313" fmla="*/ 1459811 h 3357396"/>
              <a:gd name="connsiteX314" fmla="*/ 1356784 w 3859699"/>
              <a:gd name="connsiteY314" fmla="*/ 1471856 h 3357396"/>
              <a:gd name="connsiteX315" fmla="*/ 1358329 w 3859699"/>
              <a:gd name="connsiteY315" fmla="*/ 1474018 h 3357396"/>
              <a:gd name="connsiteX316" fmla="*/ 39151 w 3859699"/>
              <a:gd name="connsiteY316" fmla="*/ 853089 h 3357396"/>
              <a:gd name="connsiteX317" fmla="*/ 14853 w 3859699"/>
              <a:gd name="connsiteY317" fmla="*/ 837544 h 3357396"/>
              <a:gd name="connsiteX318" fmla="*/ 5999 w 3859699"/>
              <a:gd name="connsiteY318" fmla="*/ 837544 h 3357396"/>
              <a:gd name="connsiteX319" fmla="*/ 234 w 3859699"/>
              <a:gd name="connsiteY319" fmla="*/ 851134 h 3357396"/>
              <a:gd name="connsiteX320" fmla="*/ 1236428 w 3859699"/>
              <a:gd name="connsiteY320" fmla="*/ 1489462 h 3357396"/>
              <a:gd name="connsiteX321" fmla="*/ 532826 w 3859699"/>
              <a:gd name="connsiteY321" fmla="*/ 1384035 h 3357396"/>
              <a:gd name="connsiteX322" fmla="*/ 384878 w 3859699"/>
              <a:gd name="connsiteY322" fmla="*/ 1345323 h 3357396"/>
              <a:gd name="connsiteX323" fmla="*/ 377054 w 3859699"/>
              <a:gd name="connsiteY323" fmla="*/ 1347485 h 3357396"/>
              <a:gd name="connsiteX324" fmla="*/ 374994 w 3859699"/>
              <a:gd name="connsiteY324" fmla="*/ 1355310 h 3357396"/>
              <a:gd name="connsiteX325" fmla="*/ 631766 w 3859699"/>
              <a:gd name="connsiteY325" fmla="*/ 1464753 h 3357396"/>
              <a:gd name="connsiteX326" fmla="*/ 771685 w 3859699"/>
              <a:gd name="connsiteY326" fmla="*/ 1514171 h 3357396"/>
              <a:gd name="connsiteX327" fmla="*/ 781979 w 3859699"/>
              <a:gd name="connsiteY327" fmla="*/ 1520246 h 3357396"/>
              <a:gd name="connsiteX328" fmla="*/ 453446 w 3859699"/>
              <a:gd name="connsiteY328" fmla="*/ 1533733 h 3357396"/>
              <a:gd name="connsiteX329" fmla="*/ 198527 w 3859699"/>
              <a:gd name="connsiteY329" fmla="*/ 1547941 h 3357396"/>
              <a:gd name="connsiteX330" fmla="*/ 198527 w 3859699"/>
              <a:gd name="connsiteY330" fmla="*/ 1558237 h 3357396"/>
              <a:gd name="connsiteX331" fmla="*/ 205014 w 3859699"/>
              <a:gd name="connsiteY331" fmla="*/ 1562253 h 3357396"/>
              <a:gd name="connsiteX332" fmla="*/ 937752 w 3859699"/>
              <a:gd name="connsiteY332" fmla="*/ 1578313 h 3357396"/>
              <a:gd name="connsiteX333" fmla="*/ 1291510 w 3859699"/>
              <a:gd name="connsiteY333" fmla="*/ 1584490 h 3357396"/>
              <a:gd name="connsiteX334" fmla="*/ 1281214 w 3859699"/>
              <a:gd name="connsiteY334" fmla="*/ 1586344 h 3357396"/>
              <a:gd name="connsiteX335" fmla="*/ 1190510 w 3859699"/>
              <a:gd name="connsiteY335" fmla="*/ 1609611 h 3357396"/>
              <a:gd name="connsiteX336" fmla="*/ 1186288 w 3859699"/>
              <a:gd name="connsiteY336" fmla="*/ 1615686 h 3357396"/>
              <a:gd name="connsiteX337" fmla="*/ 645357 w 3859699"/>
              <a:gd name="connsiteY337" fmla="*/ 1592933 h 3357396"/>
              <a:gd name="connsiteX338" fmla="*/ 635171 w 3859699"/>
              <a:gd name="connsiteY338" fmla="*/ 1598277 h 3357396"/>
              <a:gd name="connsiteX339" fmla="*/ 637841 w 3859699"/>
              <a:gd name="connsiteY339" fmla="*/ 1607038 h 3357396"/>
              <a:gd name="connsiteX340" fmla="*/ 1208630 w 3859699"/>
              <a:gd name="connsiteY340" fmla="*/ 1660679 h 3357396"/>
              <a:gd name="connsiteX341" fmla="*/ 296336 w 3859699"/>
              <a:gd name="connsiteY341" fmla="*/ 1765693 h 3357396"/>
              <a:gd name="connsiteX342" fmla="*/ 288821 w 3859699"/>
              <a:gd name="connsiteY342" fmla="*/ 1770326 h 3357396"/>
              <a:gd name="connsiteX343" fmla="*/ 290158 w 3859699"/>
              <a:gd name="connsiteY343" fmla="*/ 1788447 h 3357396"/>
              <a:gd name="connsiteX344" fmla="*/ 1306130 w 3859699"/>
              <a:gd name="connsiteY344" fmla="*/ 1694756 h 3357396"/>
              <a:gd name="connsiteX345" fmla="*/ 1464991 w 3859699"/>
              <a:gd name="connsiteY345" fmla="*/ 1671179 h 3357396"/>
              <a:gd name="connsiteX346" fmla="*/ 1082612 w 3859699"/>
              <a:gd name="connsiteY346" fmla="*/ 1815318 h 3357396"/>
              <a:gd name="connsiteX347" fmla="*/ 197189 w 3859699"/>
              <a:gd name="connsiteY347" fmla="*/ 2194712 h 3357396"/>
              <a:gd name="connsiteX348" fmla="*/ 193894 w 3859699"/>
              <a:gd name="connsiteY348" fmla="*/ 2205007 h 3357396"/>
              <a:gd name="connsiteX349" fmla="*/ 204190 w 3859699"/>
              <a:gd name="connsiteY349" fmla="*/ 2209537 h 3357396"/>
              <a:gd name="connsiteX350" fmla="*/ 1027016 w 3859699"/>
              <a:gd name="connsiteY350" fmla="*/ 1897683 h 3357396"/>
              <a:gd name="connsiteX351" fmla="*/ 1411557 w 3859699"/>
              <a:gd name="connsiteY351" fmla="*/ 1740263 h 3357396"/>
              <a:gd name="connsiteX352" fmla="*/ 987687 w 3859699"/>
              <a:gd name="connsiteY352" fmla="*/ 1956472 h 3357396"/>
              <a:gd name="connsiteX353" fmla="*/ 450254 w 3859699"/>
              <a:gd name="connsiteY353" fmla="*/ 2242483 h 3357396"/>
              <a:gd name="connsiteX354" fmla="*/ 448146 w 3859699"/>
              <a:gd name="connsiteY354" fmla="*/ 2253790 h 3357396"/>
              <a:gd name="connsiteX355" fmla="*/ 456741 w 3859699"/>
              <a:gd name="connsiteY355" fmla="*/ 2257104 h 3357396"/>
              <a:gd name="connsiteX356" fmla="*/ 932605 w 3859699"/>
              <a:gd name="connsiteY356" fmla="*/ 2025349 h 3357396"/>
              <a:gd name="connsiteX357" fmla="*/ 1600482 w 3859699"/>
              <a:gd name="connsiteY357" fmla="*/ 1713804 h 3357396"/>
              <a:gd name="connsiteX358" fmla="*/ 1695921 w 3859699"/>
              <a:gd name="connsiteY358" fmla="*/ 1723584 h 3357396"/>
              <a:gd name="connsiteX359" fmla="*/ 1929426 w 3859699"/>
              <a:gd name="connsiteY359" fmla="*/ 1782887 h 3357396"/>
              <a:gd name="connsiteX360" fmla="*/ 1961960 w 3859699"/>
              <a:gd name="connsiteY360" fmla="*/ 1860001 h 3357396"/>
              <a:gd name="connsiteX361" fmla="*/ 2053901 w 3859699"/>
              <a:gd name="connsiteY361" fmla="*/ 2064163 h 3357396"/>
              <a:gd name="connsiteX362" fmla="*/ 1902658 w 3859699"/>
              <a:gd name="connsiteY362" fmla="*/ 1994873 h 3357396"/>
              <a:gd name="connsiteX363" fmla="*/ 1691700 w 3859699"/>
              <a:gd name="connsiteY363" fmla="*/ 1913127 h 3357396"/>
              <a:gd name="connsiteX364" fmla="*/ 1682726 w 3859699"/>
              <a:gd name="connsiteY364" fmla="*/ 1920321 h 3357396"/>
              <a:gd name="connsiteX365" fmla="*/ 1685832 w 3859699"/>
              <a:gd name="connsiteY365" fmla="*/ 1927644 h 3357396"/>
              <a:gd name="connsiteX366" fmla="*/ 2036707 w 3859699"/>
              <a:gd name="connsiteY366" fmla="*/ 2094124 h 3357396"/>
              <a:gd name="connsiteX367" fmla="*/ 1211101 w 3859699"/>
              <a:gd name="connsiteY367" fmla="*/ 2345543 h 3357396"/>
              <a:gd name="connsiteX368" fmla="*/ 1211822 w 3859699"/>
              <a:gd name="connsiteY368" fmla="*/ 2355118 h 3357396"/>
              <a:gd name="connsiteX369" fmla="*/ 1221191 w 3859699"/>
              <a:gd name="connsiteY369" fmla="*/ 2357382 h 3357396"/>
              <a:gd name="connsiteX370" fmla="*/ 2035059 w 3859699"/>
              <a:gd name="connsiteY370" fmla="*/ 2144675 h 3357396"/>
              <a:gd name="connsiteX371" fmla="*/ 1368521 w 3859699"/>
              <a:gd name="connsiteY371" fmla="*/ 2622289 h 3357396"/>
              <a:gd name="connsiteX372" fmla="*/ 1366771 w 3859699"/>
              <a:gd name="connsiteY372" fmla="*/ 2630216 h 3357396"/>
              <a:gd name="connsiteX373" fmla="*/ 1372639 w 3859699"/>
              <a:gd name="connsiteY373" fmla="*/ 2635673 h 3357396"/>
              <a:gd name="connsiteX374" fmla="*/ 1693862 w 3859699"/>
              <a:gd name="connsiteY374" fmla="*/ 2410611 h 3357396"/>
              <a:gd name="connsiteX375" fmla="*/ 2110731 w 3859699"/>
              <a:gd name="connsiteY375" fmla="*/ 2164443 h 3357396"/>
              <a:gd name="connsiteX376" fmla="*/ 2110731 w 3859699"/>
              <a:gd name="connsiteY376" fmla="*/ 2169178 h 3357396"/>
              <a:gd name="connsiteX377" fmla="*/ 2056165 w 3859699"/>
              <a:gd name="connsiteY377" fmla="*/ 2194094 h 3357396"/>
              <a:gd name="connsiteX378" fmla="*/ 2006334 w 3859699"/>
              <a:gd name="connsiteY378" fmla="*/ 2223951 h 3357396"/>
              <a:gd name="connsiteX379" fmla="*/ 2009628 w 3859699"/>
              <a:gd name="connsiteY379" fmla="*/ 2238365 h 3357396"/>
              <a:gd name="connsiteX380" fmla="*/ 2035574 w 3859699"/>
              <a:gd name="connsiteY380" fmla="*/ 2238879 h 3357396"/>
              <a:gd name="connsiteX381" fmla="*/ 2070888 w 3859699"/>
              <a:gd name="connsiteY381" fmla="*/ 2232702 h 3357396"/>
              <a:gd name="connsiteX382" fmla="*/ 2076550 w 3859699"/>
              <a:gd name="connsiteY382" fmla="*/ 2246292 h 3357396"/>
              <a:gd name="connsiteX383" fmla="*/ 2149340 w 3859699"/>
              <a:gd name="connsiteY383" fmla="*/ 2213758 h 3357396"/>
              <a:gd name="connsiteX384" fmla="*/ 2163651 w 3859699"/>
              <a:gd name="connsiteY384" fmla="*/ 2203463 h 3357396"/>
              <a:gd name="connsiteX385" fmla="*/ 2187125 w 3859699"/>
              <a:gd name="connsiteY385" fmla="*/ 2207170 h 3357396"/>
              <a:gd name="connsiteX386" fmla="*/ 2188052 w 3859699"/>
              <a:gd name="connsiteY386" fmla="*/ 2186579 h 3357396"/>
              <a:gd name="connsiteX387" fmla="*/ 2188052 w 3859699"/>
              <a:gd name="connsiteY387" fmla="*/ 2153529 h 3357396"/>
              <a:gd name="connsiteX388" fmla="*/ 2263210 w 3859699"/>
              <a:gd name="connsiteY388" fmla="*/ 2138600 h 3357396"/>
              <a:gd name="connsiteX389" fmla="*/ 2216056 w 3859699"/>
              <a:gd name="connsiteY389" fmla="*/ 2173194 h 3357396"/>
              <a:gd name="connsiteX390" fmla="*/ 2220483 w 3859699"/>
              <a:gd name="connsiteY390" fmla="*/ 2186063 h 3357396"/>
              <a:gd name="connsiteX391" fmla="*/ 2274227 w 3859699"/>
              <a:gd name="connsiteY391" fmla="*/ 2184211 h 3357396"/>
              <a:gd name="connsiteX392" fmla="*/ 2260430 w 3859699"/>
              <a:gd name="connsiteY392" fmla="*/ 2209022 h 3357396"/>
              <a:gd name="connsiteX393" fmla="*/ 2340735 w 3859699"/>
              <a:gd name="connsiteY393" fmla="*/ 2173708 h 3357396"/>
              <a:gd name="connsiteX394" fmla="*/ 2537382 w 3859699"/>
              <a:gd name="connsiteY394" fmla="*/ 2068076 h 3357396"/>
              <a:gd name="connsiteX395" fmla="*/ 1780037 w 3859699"/>
              <a:gd name="connsiteY395" fmla="*/ 2626407 h 3357396"/>
              <a:gd name="connsiteX396" fmla="*/ 1780964 w 3859699"/>
              <a:gd name="connsiteY396" fmla="*/ 2636703 h 3357396"/>
              <a:gd name="connsiteX397" fmla="*/ 1791259 w 3859699"/>
              <a:gd name="connsiteY397" fmla="*/ 2637732 h 3357396"/>
              <a:gd name="connsiteX398" fmla="*/ 2055958 w 3859699"/>
              <a:gd name="connsiteY398" fmla="*/ 2441189 h 3357396"/>
              <a:gd name="connsiteX399" fmla="*/ 2614290 w 3859699"/>
              <a:gd name="connsiteY399" fmla="*/ 2080842 h 3357396"/>
              <a:gd name="connsiteX400" fmla="*/ 2123087 w 3859699"/>
              <a:gd name="connsiteY400" fmla="*/ 2544145 h 3357396"/>
              <a:gd name="connsiteX401" fmla="*/ 2031662 w 3859699"/>
              <a:gd name="connsiteY401" fmla="*/ 2615287 h 3357396"/>
              <a:gd name="connsiteX402" fmla="*/ 2029911 w 3859699"/>
              <a:gd name="connsiteY402" fmla="*/ 2623833 h 3357396"/>
              <a:gd name="connsiteX403" fmla="*/ 2037015 w 3859699"/>
              <a:gd name="connsiteY403" fmla="*/ 2628981 h 3357396"/>
              <a:gd name="connsiteX404" fmla="*/ 2038148 w 3859699"/>
              <a:gd name="connsiteY404" fmla="*/ 2628981 h 3357396"/>
              <a:gd name="connsiteX405" fmla="*/ 2041649 w 3859699"/>
              <a:gd name="connsiteY405" fmla="*/ 2631555 h 3357396"/>
              <a:gd name="connsiteX406" fmla="*/ 2048031 w 3859699"/>
              <a:gd name="connsiteY406" fmla="*/ 2631555 h 3357396"/>
              <a:gd name="connsiteX407" fmla="*/ 2362460 w 3859699"/>
              <a:gd name="connsiteY407" fmla="*/ 2418332 h 3357396"/>
              <a:gd name="connsiteX408" fmla="*/ 2426705 w 3859699"/>
              <a:gd name="connsiteY408" fmla="*/ 2364692 h 3357396"/>
              <a:gd name="connsiteX409" fmla="*/ 2277418 w 3859699"/>
              <a:gd name="connsiteY409" fmla="*/ 2678914 h 3357396"/>
              <a:gd name="connsiteX410" fmla="*/ 2280684 w 3859699"/>
              <a:gd name="connsiteY410" fmla="*/ 2689944 h 3357396"/>
              <a:gd name="connsiteX411" fmla="*/ 2289567 w 3859699"/>
              <a:gd name="connsiteY411" fmla="*/ 2689211 h 3357396"/>
              <a:gd name="connsiteX412" fmla="*/ 2307173 w 3859699"/>
              <a:gd name="connsiteY412" fmla="*/ 2674487 h 3357396"/>
              <a:gd name="connsiteX413" fmla="*/ 2149238 w 3859699"/>
              <a:gd name="connsiteY413" fmla="*/ 2867325 h 3357396"/>
              <a:gd name="connsiteX414" fmla="*/ 2150575 w 3859699"/>
              <a:gd name="connsiteY414" fmla="*/ 2877621 h 3357396"/>
              <a:gd name="connsiteX415" fmla="*/ 2173535 w 3859699"/>
              <a:gd name="connsiteY415" fmla="*/ 2886269 h 3357396"/>
              <a:gd name="connsiteX416" fmla="*/ 2245605 w 3859699"/>
              <a:gd name="connsiteY416" fmla="*/ 2820273 h 3357396"/>
              <a:gd name="connsiteX417" fmla="*/ 2224293 w 3859699"/>
              <a:gd name="connsiteY417" fmla="*/ 2887607 h 3357396"/>
              <a:gd name="connsiteX418" fmla="*/ 2117425 w 3859699"/>
              <a:gd name="connsiteY418" fmla="*/ 3348748 h 3357396"/>
              <a:gd name="connsiteX419" fmla="*/ 2123910 w 3859699"/>
              <a:gd name="connsiteY419" fmla="*/ 3357396 h 3357396"/>
              <a:gd name="connsiteX420" fmla="*/ 2126897 w 3859699"/>
              <a:gd name="connsiteY420" fmla="*/ 3357396 h 3357396"/>
              <a:gd name="connsiteX421" fmla="*/ 2134618 w 3859699"/>
              <a:gd name="connsiteY421" fmla="*/ 3351836 h 3357396"/>
              <a:gd name="connsiteX422" fmla="*/ 2193405 w 3859699"/>
              <a:gd name="connsiteY422" fmla="*/ 3161161 h 3357396"/>
              <a:gd name="connsiteX423" fmla="*/ 2554885 w 3859699"/>
              <a:gd name="connsiteY423" fmla="*/ 2464972 h 3357396"/>
              <a:gd name="connsiteX424" fmla="*/ 2688728 w 3859699"/>
              <a:gd name="connsiteY424" fmla="*/ 2265236 h 3357396"/>
              <a:gd name="connsiteX425" fmla="*/ 2691507 w 3859699"/>
              <a:gd name="connsiteY425" fmla="*/ 2259883 h 3357396"/>
              <a:gd name="connsiteX426" fmla="*/ 2591228 w 3859699"/>
              <a:gd name="connsiteY426" fmla="*/ 2523245 h 3357396"/>
              <a:gd name="connsiteX427" fmla="*/ 2584022 w 3859699"/>
              <a:gd name="connsiteY427" fmla="*/ 2532023 h 3357396"/>
              <a:gd name="connsiteX428" fmla="*/ 2588551 w 3859699"/>
              <a:gd name="connsiteY428" fmla="*/ 2538483 h 3357396"/>
              <a:gd name="connsiteX429" fmla="*/ 2601112 w 3859699"/>
              <a:gd name="connsiteY429" fmla="*/ 2538482 h 3357396"/>
              <a:gd name="connsiteX430" fmla="*/ 2612540 w 3859699"/>
              <a:gd name="connsiteY430" fmla="*/ 2529629 h 3357396"/>
              <a:gd name="connsiteX431" fmla="*/ 2437000 w 3859699"/>
              <a:gd name="connsiteY431" fmla="*/ 2812346 h 3357396"/>
              <a:gd name="connsiteX432" fmla="*/ 2267226 w 3859699"/>
              <a:gd name="connsiteY432" fmla="*/ 3100109 h 3357396"/>
              <a:gd name="connsiteX433" fmla="*/ 2271855 w 3859699"/>
              <a:gd name="connsiteY433" fmla="*/ 3110639 h 3357396"/>
              <a:gd name="connsiteX434" fmla="*/ 2281537 w 3859699"/>
              <a:gd name="connsiteY434" fmla="*/ 3107624 h 3357396"/>
              <a:gd name="connsiteX435" fmla="*/ 2340839 w 3859699"/>
              <a:gd name="connsiteY435" fmla="*/ 3024023 h 3357396"/>
              <a:gd name="connsiteX436" fmla="*/ 2756781 w 3859699"/>
              <a:gd name="connsiteY436" fmla="*/ 2176591 h 3357396"/>
              <a:gd name="connsiteX437" fmla="*/ 2756782 w 3859699"/>
              <a:gd name="connsiteY437" fmla="*/ 2174532 h 3357396"/>
              <a:gd name="connsiteX438" fmla="*/ 2759047 w 3859699"/>
              <a:gd name="connsiteY438" fmla="*/ 2132217 h 3357396"/>
              <a:gd name="connsiteX439" fmla="*/ 3492712 w 3859699"/>
              <a:gd name="connsiteY439" fmla="*/ 2296948 h 3357396"/>
              <a:gd name="connsiteX440" fmla="*/ 3844205 w 3859699"/>
              <a:gd name="connsiteY440" fmla="*/ 2387754 h 3357396"/>
              <a:gd name="connsiteX441" fmla="*/ 3845336 w 3859699"/>
              <a:gd name="connsiteY441" fmla="*/ 2302713 h 3357396"/>
              <a:gd name="connsiteX442" fmla="*/ 3841218 w 3859699"/>
              <a:gd name="connsiteY442" fmla="*/ 2298388 h 3357396"/>
              <a:gd name="connsiteX443" fmla="*/ 3492299 w 3859699"/>
              <a:gd name="connsiteY443" fmla="*/ 2224878 h 3357396"/>
              <a:gd name="connsiteX444" fmla="*/ 3181784 w 3859699"/>
              <a:gd name="connsiteY444" fmla="*/ 2090520 h 3357396"/>
              <a:gd name="connsiteX445" fmla="*/ 3227086 w 3859699"/>
              <a:gd name="connsiteY445" fmla="*/ 1968620 h 3357396"/>
              <a:gd name="connsiteX446" fmla="*/ 3542337 w 3859699"/>
              <a:gd name="connsiteY446" fmla="*/ 671372 h 3357396"/>
              <a:gd name="connsiteX447" fmla="*/ 3534596 w 3859699"/>
              <a:gd name="connsiteY447" fmla="*/ 662864 h 3357396"/>
              <a:gd name="connsiteX448" fmla="*/ 3526276 w 3859699"/>
              <a:gd name="connsiteY448" fmla="*/ 669210 h 3357396"/>
              <a:gd name="connsiteX449" fmla="*/ 3469857 w 3859699"/>
              <a:gd name="connsiteY449" fmla="*/ 943073 h 3357396"/>
              <a:gd name="connsiteX450" fmla="*/ 3175710 w 3859699"/>
              <a:gd name="connsiteY450" fmla="*/ 1935469 h 3357396"/>
              <a:gd name="connsiteX451" fmla="*/ 3122379 w 3859699"/>
              <a:gd name="connsiteY451" fmla="*/ 2086196 h 3357396"/>
              <a:gd name="connsiteX452" fmla="*/ 3012422 w 3859699"/>
              <a:gd name="connsiteY452" fmla="*/ 2051911 h 3357396"/>
              <a:gd name="connsiteX453" fmla="*/ 2941692 w 3859699"/>
              <a:gd name="connsiteY453" fmla="*/ 2025966 h 3357396"/>
              <a:gd name="connsiteX454" fmla="*/ 3107348 w 3859699"/>
              <a:gd name="connsiteY454" fmla="*/ 1826849 h 3357396"/>
              <a:gd name="connsiteX455" fmla="*/ 3372357 w 3859699"/>
              <a:gd name="connsiteY455" fmla="*/ 1030483 h 3357396"/>
              <a:gd name="connsiteX456" fmla="*/ 3364120 w 3859699"/>
              <a:gd name="connsiteY456" fmla="*/ 1024820 h 3357396"/>
              <a:gd name="connsiteX457" fmla="*/ 3356604 w 3859699"/>
              <a:gd name="connsiteY457" fmla="*/ 1031307 h 3357396"/>
              <a:gd name="connsiteX458" fmla="*/ 3024365 w 3859699"/>
              <a:gd name="connsiteY458" fmla="*/ 1868958 h 3357396"/>
              <a:gd name="connsiteX459" fmla="*/ 2896390 w 3859699"/>
              <a:gd name="connsiteY459" fmla="*/ 2002184 h 3357396"/>
              <a:gd name="connsiteX460" fmla="*/ 2896906 w 3859699"/>
              <a:gd name="connsiteY460" fmla="*/ 2001257 h 3357396"/>
              <a:gd name="connsiteX461" fmla="*/ 3435366 w 3859699"/>
              <a:gd name="connsiteY461" fmla="*/ 796669 h 3357396"/>
              <a:gd name="connsiteX462" fmla="*/ 3448235 w 3859699"/>
              <a:gd name="connsiteY462" fmla="*/ 741382 h 3357396"/>
              <a:gd name="connsiteX463" fmla="*/ 3467283 w 3859699"/>
              <a:gd name="connsiteY463" fmla="*/ 677549 h 3357396"/>
              <a:gd name="connsiteX464" fmla="*/ 3465326 w 3859699"/>
              <a:gd name="connsiteY464" fmla="*/ 666327 h 3357396"/>
              <a:gd name="connsiteX465" fmla="*/ 3456575 w 3859699"/>
              <a:gd name="connsiteY465" fmla="*/ 659841 h 3357396"/>
              <a:gd name="connsiteX466" fmla="*/ 3445456 w 3859699"/>
              <a:gd name="connsiteY466" fmla="*/ 661076 h 3357396"/>
              <a:gd name="connsiteX467" fmla="*/ 3368033 w 3859699"/>
              <a:gd name="connsiteY467" fmla="*/ 820968 h 3357396"/>
              <a:gd name="connsiteX468" fmla="*/ 3363399 w 3859699"/>
              <a:gd name="connsiteY468" fmla="*/ 834043 h 3357396"/>
              <a:gd name="connsiteX469" fmla="*/ 2859841 w 3859699"/>
              <a:gd name="connsiteY469" fmla="*/ 1951014 h 3357396"/>
              <a:gd name="connsiteX470" fmla="*/ 2857164 w 3859699"/>
              <a:gd name="connsiteY470" fmla="*/ 1943498 h 3357396"/>
              <a:gd name="connsiteX471" fmla="*/ 2862312 w 3859699"/>
              <a:gd name="connsiteY471" fmla="*/ 1940513 h 3357396"/>
              <a:gd name="connsiteX472" fmla="*/ 2970210 w 3859699"/>
              <a:gd name="connsiteY472" fmla="*/ 1694344 h 3357396"/>
              <a:gd name="connsiteX473" fmla="*/ 3097257 w 3859699"/>
              <a:gd name="connsiteY473" fmla="*/ 1436233 h 3357396"/>
              <a:gd name="connsiteX474" fmla="*/ 3099419 w 3859699"/>
              <a:gd name="connsiteY474" fmla="*/ 1428100 h 3357396"/>
              <a:gd name="connsiteX475" fmla="*/ 3093242 w 3859699"/>
              <a:gd name="connsiteY475" fmla="*/ 1422437 h 3357396"/>
              <a:gd name="connsiteX476" fmla="*/ 3063694 w 3859699"/>
              <a:gd name="connsiteY476" fmla="*/ 1427174 h 3357396"/>
              <a:gd name="connsiteX477" fmla="*/ 3047633 w 3859699"/>
              <a:gd name="connsiteY477" fmla="*/ 1452501 h 3357396"/>
              <a:gd name="connsiteX478" fmla="*/ 3041558 w 3859699"/>
              <a:gd name="connsiteY478" fmla="*/ 1455384 h 3357396"/>
              <a:gd name="connsiteX479" fmla="*/ 3041558 w 3859699"/>
              <a:gd name="connsiteY479" fmla="*/ 1452191 h 3357396"/>
              <a:gd name="connsiteX480" fmla="*/ 3028895 w 3859699"/>
              <a:gd name="connsiteY480" fmla="*/ 1432527 h 3357396"/>
              <a:gd name="connsiteX481" fmla="*/ 3017615 w 3859699"/>
              <a:gd name="connsiteY481" fmla="*/ 1434775 h 3357396"/>
              <a:gd name="connsiteX482" fmla="*/ 3016746 w 3859699"/>
              <a:gd name="connsiteY482" fmla="*/ 1442102 h 3357396"/>
              <a:gd name="connsiteX483" fmla="*/ 3000170 w 3859699"/>
              <a:gd name="connsiteY483" fmla="*/ 1482461 h 3357396"/>
              <a:gd name="connsiteX484" fmla="*/ 2990390 w 3859699"/>
              <a:gd name="connsiteY484" fmla="*/ 1494404 h 3357396"/>
              <a:gd name="connsiteX485" fmla="*/ 3003259 w 3859699"/>
              <a:gd name="connsiteY485" fmla="*/ 1454045 h 3357396"/>
              <a:gd name="connsiteX486" fmla="*/ 3046912 w 3859699"/>
              <a:gd name="connsiteY486" fmla="*/ 1323188 h 3357396"/>
              <a:gd name="connsiteX487" fmla="*/ 3049795 w 3859699"/>
              <a:gd name="connsiteY487" fmla="*/ 1317010 h 3357396"/>
              <a:gd name="connsiteX488" fmla="*/ 3093654 w 3859699"/>
              <a:gd name="connsiteY488" fmla="*/ 1223114 h 3357396"/>
              <a:gd name="connsiteX489" fmla="*/ 3228732 w 3859699"/>
              <a:gd name="connsiteY489" fmla="*/ 917231 h 3357396"/>
              <a:gd name="connsiteX490" fmla="*/ 3228732 w 3859699"/>
              <a:gd name="connsiteY490" fmla="*/ 913628 h 3357396"/>
              <a:gd name="connsiteX491" fmla="*/ 3217511 w 3859699"/>
              <a:gd name="connsiteY491" fmla="*/ 899317 h 3357396"/>
              <a:gd name="connsiteX492" fmla="*/ 3127630 w 3859699"/>
              <a:gd name="connsiteY492" fmla="*/ 1053752 h 3357396"/>
              <a:gd name="connsiteX493" fmla="*/ 3045780 w 3859699"/>
              <a:gd name="connsiteY493" fmla="*/ 1218481 h 3357396"/>
              <a:gd name="connsiteX494" fmla="*/ 3044648 w 3859699"/>
              <a:gd name="connsiteY494" fmla="*/ 1221055 h 3357396"/>
              <a:gd name="connsiteX495" fmla="*/ 2962797 w 3859699"/>
              <a:gd name="connsiteY495" fmla="*/ 1362518 h 3357396"/>
              <a:gd name="connsiteX496" fmla="*/ 3138647 w 3859699"/>
              <a:gd name="connsiteY496" fmla="*/ 592920 h 3357396"/>
              <a:gd name="connsiteX497" fmla="*/ 3131851 w 3859699"/>
              <a:gd name="connsiteY497" fmla="*/ 584477 h 3357396"/>
              <a:gd name="connsiteX498" fmla="*/ 3122688 w 3859699"/>
              <a:gd name="connsiteY498" fmla="*/ 590139 h 3357396"/>
              <a:gd name="connsiteX499" fmla="*/ 3064312 w 3859699"/>
              <a:gd name="connsiteY499" fmla="*/ 888713 h 3357396"/>
              <a:gd name="connsiteX500" fmla="*/ 2900096 w 3859699"/>
              <a:gd name="connsiteY500" fmla="*/ 1408642 h 3357396"/>
              <a:gd name="connsiteX501" fmla="*/ 3000170 w 3859699"/>
              <a:gd name="connsiteY501" fmla="*/ 578814 h 3357396"/>
              <a:gd name="connsiteX502" fmla="*/ 3000170 w 3859699"/>
              <a:gd name="connsiteY502" fmla="*/ 576035 h 3357396"/>
              <a:gd name="connsiteX503" fmla="*/ 2987198 w 3859699"/>
              <a:gd name="connsiteY503" fmla="*/ 563062 h 3357396"/>
              <a:gd name="connsiteX504" fmla="*/ 2948794 w 3859699"/>
              <a:gd name="connsiteY504" fmla="*/ 812010 h 3357396"/>
              <a:gd name="connsiteX505" fmla="*/ 2877961 w 3859699"/>
              <a:gd name="connsiteY505" fmla="*/ 1278092 h 3357396"/>
              <a:gd name="connsiteX506" fmla="*/ 2831528 w 3859699"/>
              <a:gd name="connsiteY506" fmla="*/ 1118923 h 3357396"/>
              <a:gd name="connsiteX507" fmla="*/ 2827615 w 3859699"/>
              <a:gd name="connsiteY507" fmla="*/ 1113364 h 3357396"/>
              <a:gd name="connsiteX508" fmla="*/ 2821438 w 3859699"/>
              <a:gd name="connsiteY508" fmla="*/ 1042528 h 3357396"/>
              <a:gd name="connsiteX509" fmla="*/ 2789934 w 3859699"/>
              <a:gd name="connsiteY509" fmla="*/ 918981 h 3357396"/>
              <a:gd name="connsiteX510" fmla="*/ 2782726 w 3859699"/>
              <a:gd name="connsiteY510" fmla="*/ 918981 h 3357396"/>
              <a:gd name="connsiteX511" fmla="*/ 2767798 w 3859699"/>
              <a:gd name="connsiteY511" fmla="*/ 923511 h 3357396"/>
              <a:gd name="connsiteX512" fmla="*/ 2767798 w 3859699"/>
              <a:gd name="connsiteY512" fmla="*/ 879343 h 3357396"/>
              <a:gd name="connsiteX513" fmla="*/ 2768622 w 3859699"/>
              <a:gd name="connsiteY513" fmla="*/ 827248 h 3357396"/>
              <a:gd name="connsiteX514" fmla="*/ 2760179 w 3859699"/>
              <a:gd name="connsiteY514" fmla="*/ 821276 h 3357396"/>
              <a:gd name="connsiteX515" fmla="*/ 2732381 w 3859699"/>
              <a:gd name="connsiteY515" fmla="*/ 789256 h 3357396"/>
              <a:gd name="connsiteX516" fmla="*/ 2727439 w 3859699"/>
              <a:gd name="connsiteY516" fmla="*/ 782771 h 3357396"/>
              <a:gd name="connsiteX517" fmla="*/ 2719409 w 3859699"/>
              <a:gd name="connsiteY517" fmla="*/ 783800 h 3357396"/>
              <a:gd name="connsiteX518" fmla="*/ 2690170 w 3859699"/>
              <a:gd name="connsiteY518" fmla="*/ 968606 h 3357396"/>
              <a:gd name="connsiteX519" fmla="*/ 2694700 w 3859699"/>
              <a:gd name="connsiteY519" fmla="*/ 971592 h 3357396"/>
              <a:gd name="connsiteX520" fmla="*/ 2704995 w 3859699"/>
              <a:gd name="connsiteY520" fmla="*/ 972210 h 3357396"/>
              <a:gd name="connsiteX521" fmla="*/ 2677299 w 3859699"/>
              <a:gd name="connsiteY521" fmla="*/ 1084226 h 3357396"/>
              <a:gd name="connsiteX522" fmla="*/ 2658252 w 3859699"/>
              <a:gd name="connsiteY522" fmla="*/ 972107 h 3357396"/>
              <a:gd name="connsiteX523" fmla="*/ 2652899 w 3859699"/>
              <a:gd name="connsiteY523" fmla="*/ 882328 h 3357396"/>
              <a:gd name="connsiteX524" fmla="*/ 2657326 w 3859699"/>
              <a:gd name="connsiteY524" fmla="*/ 877181 h 3357396"/>
              <a:gd name="connsiteX525" fmla="*/ 2654855 w 3859699"/>
              <a:gd name="connsiteY525" fmla="*/ 843205 h 3357396"/>
              <a:gd name="connsiteX526" fmla="*/ 2651251 w 3859699"/>
              <a:gd name="connsiteY526" fmla="*/ 829513 h 3357396"/>
              <a:gd name="connsiteX527" fmla="*/ 2651252 w 3859699"/>
              <a:gd name="connsiteY527" fmla="*/ 824261 h 3357396"/>
              <a:gd name="connsiteX528" fmla="*/ 2643736 w 3859699"/>
              <a:gd name="connsiteY528" fmla="*/ 815922 h 3357396"/>
              <a:gd name="connsiteX529" fmla="*/ 2638588 w 3859699"/>
              <a:gd name="connsiteY529" fmla="*/ 815923 h 3357396"/>
              <a:gd name="connsiteX530" fmla="*/ 2609864 w 3859699"/>
              <a:gd name="connsiteY530" fmla="*/ 831983 h 3357396"/>
              <a:gd name="connsiteX531" fmla="*/ 2625616 w 3859699"/>
              <a:gd name="connsiteY531" fmla="*/ 876358 h 3357396"/>
              <a:gd name="connsiteX532" fmla="*/ 2625616 w 3859699"/>
              <a:gd name="connsiteY532" fmla="*/ 914863 h 3357396"/>
              <a:gd name="connsiteX533" fmla="*/ 2624586 w 3859699"/>
              <a:gd name="connsiteY533" fmla="*/ 966341 h 3357396"/>
              <a:gd name="connsiteX534" fmla="*/ 2611099 w 3859699"/>
              <a:gd name="connsiteY534" fmla="*/ 1028115 h 3357396"/>
              <a:gd name="connsiteX535" fmla="*/ 2581962 w 3859699"/>
              <a:gd name="connsiteY535" fmla="*/ 1072901 h 3357396"/>
              <a:gd name="connsiteX536" fmla="*/ 2576712 w 3859699"/>
              <a:gd name="connsiteY536" fmla="*/ 1076917 h 3357396"/>
              <a:gd name="connsiteX537" fmla="*/ 2554164 w 3859699"/>
              <a:gd name="connsiteY537" fmla="*/ 1204068 h 3357396"/>
              <a:gd name="connsiteX538" fmla="*/ 2534705 w 3859699"/>
              <a:gd name="connsiteY538" fmla="*/ 1315981 h 3357396"/>
              <a:gd name="connsiteX539" fmla="*/ 2370696 w 3859699"/>
              <a:gd name="connsiteY539" fmla="*/ 520747 h 3357396"/>
              <a:gd name="connsiteX540" fmla="*/ 2363900 w 3859699"/>
              <a:gd name="connsiteY540" fmla="*/ 513540 h 3357396"/>
              <a:gd name="connsiteX541" fmla="*/ 2350619 w 3859699"/>
              <a:gd name="connsiteY541" fmla="*/ 517864 h 3357396"/>
              <a:gd name="connsiteX542" fmla="*/ 2382330 w 3859699"/>
              <a:gd name="connsiteY542" fmla="*/ 849177 h 3357396"/>
              <a:gd name="connsiteX543" fmla="*/ 2423512 w 3859699"/>
              <a:gd name="connsiteY543" fmla="*/ 1145382 h 3357396"/>
              <a:gd name="connsiteX544" fmla="*/ 2375535 w 3859699"/>
              <a:gd name="connsiteY544" fmla="*/ 1069092 h 3357396"/>
              <a:gd name="connsiteX545" fmla="*/ 2355973 w 3859699"/>
              <a:gd name="connsiteY545" fmla="*/ 1025232 h 3357396"/>
              <a:gd name="connsiteX546" fmla="*/ 2319116 w 3859699"/>
              <a:gd name="connsiteY546" fmla="*/ 965106 h 3357396"/>
              <a:gd name="connsiteX547" fmla="*/ 2263210 w 3859699"/>
              <a:gd name="connsiteY547" fmla="*/ 733043 h 3357396"/>
              <a:gd name="connsiteX548" fmla="*/ 2241280 w 3859699"/>
              <a:gd name="connsiteY548" fmla="*/ 605789 h 3357396"/>
              <a:gd name="connsiteX549" fmla="*/ 2236235 w 3859699"/>
              <a:gd name="connsiteY549" fmla="*/ 599921 h 3357396"/>
              <a:gd name="connsiteX550" fmla="*/ 2228514 w 3859699"/>
              <a:gd name="connsiteY550" fmla="*/ 600950 h 3357396"/>
              <a:gd name="connsiteX551" fmla="*/ 2234485 w 3859699"/>
              <a:gd name="connsiteY551" fmla="*/ 767430 h 3357396"/>
              <a:gd name="connsiteX552" fmla="*/ 2247766 w 3859699"/>
              <a:gd name="connsiteY552" fmla="*/ 827351 h 3357396"/>
              <a:gd name="connsiteX553" fmla="*/ 2208335 w 3859699"/>
              <a:gd name="connsiteY553" fmla="*/ 734690 h 3357396"/>
              <a:gd name="connsiteX554" fmla="*/ 2124631 w 3859699"/>
              <a:gd name="connsiteY554" fmla="*/ 571710 h 3357396"/>
              <a:gd name="connsiteX555" fmla="*/ 2114335 w 3859699"/>
              <a:gd name="connsiteY555" fmla="*/ 570577 h 3357396"/>
              <a:gd name="connsiteX556" fmla="*/ 2110938 w 3859699"/>
              <a:gd name="connsiteY556" fmla="*/ 580049 h 3357396"/>
              <a:gd name="connsiteX557" fmla="*/ 2437412 w 3859699"/>
              <a:gd name="connsiteY557" fmla="*/ 1329365 h 3357396"/>
              <a:gd name="connsiteX558" fmla="*/ 2543046 w 3859699"/>
              <a:gd name="connsiteY558" fmla="*/ 1546911 h 3357396"/>
              <a:gd name="connsiteX559" fmla="*/ 2371417 w 3859699"/>
              <a:gd name="connsiteY559" fmla="*/ 1295698 h 3357396"/>
              <a:gd name="connsiteX560" fmla="*/ 2280198 w 3859699"/>
              <a:gd name="connsiteY560" fmla="*/ 1172151 h 3357396"/>
              <a:gd name="connsiteX561" fmla="*/ 2269903 w 3859699"/>
              <a:gd name="connsiteY561" fmla="*/ 1190683 h 3357396"/>
              <a:gd name="connsiteX562" fmla="*/ 2270520 w 3859699"/>
              <a:gd name="connsiteY562" fmla="*/ 1194080 h 3357396"/>
              <a:gd name="connsiteX563" fmla="*/ 2354223 w 3859699"/>
              <a:gd name="connsiteY563" fmla="*/ 1355515 h 3357396"/>
              <a:gd name="connsiteX564" fmla="*/ 2396641 w 3859699"/>
              <a:gd name="connsiteY564" fmla="*/ 1431498 h 3357396"/>
              <a:gd name="connsiteX565" fmla="*/ 2224498 w 3859699"/>
              <a:gd name="connsiteY565" fmla="*/ 1229806 h 3357396"/>
              <a:gd name="connsiteX566" fmla="*/ 2148723 w 3859699"/>
              <a:gd name="connsiteY566" fmla="*/ 1122527 h 3357396"/>
              <a:gd name="connsiteX567" fmla="*/ 2142031 w 3859699"/>
              <a:gd name="connsiteY567" fmla="*/ 1119541 h 3357396"/>
              <a:gd name="connsiteX568" fmla="*/ 2135751 w 3859699"/>
              <a:gd name="connsiteY568" fmla="*/ 1123041 h 3357396"/>
              <a:gd name="connsiteX569" fmla="*/ 2214512 w 3859699"/>
              <a:gd name="connsiteY569" fmla="*/ 1294153 h 3357396"/>
              <a:gd name="connsiteX570" fmla="*/ 2093436 w 3859699"/>
              <a:gd name="connsiteY570" fmla="*/ 1162164 h 3357396"/>
              <a:gd name="connsiteX571" fmla="*/ 1972256 w 3859699"/>
              <a:gd name="connsiteY571" fmla="*/ 987139 h 3357396"/>
              <a:gd name="connsiteX572" fmla="*/ 1965359 w 3859699"/>
              <a:gd name="connsiteY572" fmla="*/ 980859 h 3357396"/>
              <a:gd name="connsiteX573" fmla="*/ 1957122 w 3859699"/>
              <a:gd name="connsiteY573" fmla="*/ 985080 h 3357396"/>
              <a:gd name="connsiteX574" fmla="*/ 2129985 w 3859699"/>
              <a:gd name="connsiteY574" fmla="*/ 1257707 h 3357396"/>
              <a:gd name="connsiteX575" fmla="*/ 2261254 w 3859699"/>
              <a:gd name="connsiteY575" fmla="*/ 1428100 h 3357396"/>
              <a:gd name="connsiteX576" fmla="*/ 2254974 w 3859699"/>
              <a:gd name="connsiteY576" fmla="*/ 1435616 h 3357396"/>
              <a:gd name="connsiteX577" fmla="*/ 2023528 w 3859699"/>
              <a:gd name="connsiteY577" fmla="*/ 1246588 h 3357396"/>
              <a:gd name="connsiteX578" fmla="*/ 1858799 w 3859699"/>
              <a:gd name="connsiteY578" fmla="*/ 1105126 h 3357396"/>
              <a:gd name="connsiteX579" fmla="*/ 1848502 w 3859699"/>
              <a:gd name="connsiteY579" fmla="*/ 1105744 h 3357396"/>
              <a:gd name="connsiteX580" fmla="*/ 1846444 w 3859699"/>
              <a:gd name="connsiteY580" fmla="*/ 1115421 h 3357396"/>
              <a:gd name="connsiteX581" fmla="*/ 2055239 w 3859699"/>
              <a:gd name="connsiteY581" fmla="*/ 1314334 h 3357396"/>
              <a:gd name="connsiteX582" fmla="*/ 2219350 w 3859699"/>
              <a:gd name="connsiteY582" fmla="*/ 1461046 h 3357396"/>
              <a:gd name="connsiteX583" fmla="*/ 2204216 w 3859699"/>
              <a:gd name="connsiteY583" fmla="*/ 1607861 h 3357396"/>
              <a:gd name="connsiteX584" fmla="*/ 2196700 w 3859699"/>
              <a:gd name="connsiteY584" fmla="*/ 1646161 h 3357396"/>
              <a:gd name="connsiteX585" fmla="*/ 2195671 w 3859699"/>
              <a:gd name="connsiteY585" fmla="*/ 1694653 h 3357396"/>
              <a:gd name="connsiteX586" fmla="*/ 2193405 w 3859699"/>
              <a:gd name="connsiteY586" fmla="*/ 1778769 h 3357396"/>
              <a:gd name="connsiteX587" fmla="*/ 1978330 w 3859699"/>
              <a:gd name="connsiteY587" fmla="*/ 1739440 h 3357396"/>
              <a:gd name="connsiteX588" fmla="*/ 1942398 w 3859699"/>
              <a:gd name="connsiteY588" fmla="*/ 1613112 h 3357396"/>
              <a:gd name="connsiteX589" fmla="*/ 1938281 w 3859699"/>
              <a:gd name="connsiteY589" fmla="*/ 1606008 h 3357396"/>
              <a:gd name="connsiteX590" fmla="*/ 1930147 w 3859699"/>
              <a:gd name="connsiteY590" fmla="*/ 1606008 h 3357396"/>
              <a:gd name="connsiteX591" fmla="*/ 1906982 w 3859699"/>
              <a:gd name="connsiteY591" fmla="*/ 1678078 h 3357396"/>
              <a:gd name="connsiteX592" fmla="*/ 1801864 w 3859699"/>
              <a:gd name="connsiteY592" fmla="*/ 1623820 h 3357396"/>
              <a:gd name="connsiteX593" fmla="*/ 1792289 w 3859699"/>
              <a:gd name="connsiteY593" fmla="*/ 1629071 h 3357396"/>
              <a:gd name="connsiteX594" fmla="*/ 1915836 w 3859699"/>
              <a:gd name="connsiteY594" fmla="*/ 1702375 h 3357396"/>
              <a:gd name="connsiteX595" fmla="*/ 1915836 w 3859699"/>
              <a:gd name="connsiteY595" fmla="*/ 1707935 h 3357396"/>
              <a:gd name="connsiteX596" fmla="*/ 1841296 w 3859699"/>
              <a:gd name="connsiteY596" fmla="*/ 1679519 h 3357396"/>
              <a:gd name="connsiteX597" fmla="*/ 1878669 w 3859699"/>
              <a:gd name="connsiteY597" fmla="*/ 1712259 h 3357396"/>
              <a:gd name="connsiteX598" fmla="*/ 1832647 w 3859699"/>
              <a:gd name="connsiteY598" fmla="*/ 1696403 h 3357396"/>
              <a:gd name="connsiteX599" fmla="*/ 1796716 w 3859699"/>
              <a:gd name="connsiteY599" fmla="*/ 1697845 h 3357396"/>
              <a:gd name="connsiteX600" fmla="*/ 1739267 w 3859699"/>
              <a:gd name="connsiteY600" fmla="*/ 1690741 h 3357396"/>
              <a:gd name="connsiteX601" fmla="*/ 1681919 w 3859699"/>
              <a:gd name="connsiteY601" fmla="*/ 1690740 h 3357396"/>
              <a:gd name="connsiteX602" fmla="*/ 1666786 w 3859699"/>
              <a:gd name="connsiteY602" fmla="*/ 1654604 h 3357396"/>
              <a:gd name="connsiteX603" fmla="*/ 1665858 w 3859699"/>
              <a:gd name="connsiteY603" fmla="*/ 1653368 h 3357396"/>
              <a:gd name="connsiteX604" fmla="*/ 1677698 w 3859699"/>
              <a:gd name="connsiteY604" fmla="*/ 1617952 h 3357396"/>
              <a:gd name="connsiteX605" fmla="*/ 1633942 w 3859699"/>
              <a:gd name="connsiteY605" fmla="*/ 1576769 h 3357396"/>
              <a:gd name="connsiteX606" fmla="*/ 1630029 w 3859699"/>
              <a:gd name="connsiteY606" fmla="*/ 1573165 h 3357396"/>
              <a:gd name="connsiteX607" fmla="*/ 1655151 w 3859699"/>
              <a:gd name="connsiteY607" fmla="*/ 1583461 h 3357396"/>
              <a:gd name="connsiteX608" fmla="*/ 1686037 w 3859699"/>
              <a:gd name="connsiteY608" fmla="*/ 1627526 h 3357396"/>
              <a:gd name="connsiteX609" fmla="*/ 1690053 w 3859699"/>
              <a:gd name="connsiteY609" fmla="*/ 1633601 h 3357396"/>
              <a:gd name="connsiteX610" fmla="*/ 1697363 w 3859699"/>
              <a:gd name="connsiteY610" fmla="*/ 1633601 h 3357396"/>
              <a:gd name="connsiteX611" fmla="*/ 1720631 w 3859699"/>
              <a:gd name="connsiteY611" fmla="*/ 1636174 h 3357396"/>
              <a:gd name="connsiteX612" fmla="*/ 1751518 w 3859699"/>
              <a:gd name="connsiteY612" fmla="*/ 1673856 h 3357396"/>
              <a:gd name="connsiteX613" fmla="*/ 1760372 w 3859699"/>
              <a:gd name="connsiteY613" fmla="*/ 1680239 h 3357396"/>
              <a:gd name="connsiteX614" fmla="*/ 1767579 w 3859699"/>
              <a:gd name="connsiteY614" fmla="*/ 1672209 h 3357396"/>
              <a:gd name="connsiteX615" fmla="*/ 1828528 w 3859699"/>
              <a:gd name="connsiteY615" fmla="*/ 254193 h 3357396"/>
              <a:gd name="connsiteX616" fmla="*/ 1828529 w 3859699"/>
              <a:gd name="connsiteY616" fmla="*/ 250178 h 3357396"/>
              <a:gd name="connsiteX617" fmla="*/ 1818234 w 3859699"/>
              <a:gd name="connsiteY617" fmla="*/ 243383 h 3357396"/>
              <a:gd name="connsiteX618" fmla="*/ 1720116 w 3859699"/>
              <a:gd name="connsiteY618" fmla="*/ 823644 h 3357396"/>
              <a:gd name="connsiteX619" fmla="*/ 1666682 w 3859699"/>
              <a:gd name="connsiteY619" fmla="*/ 1199434 h 3357396"/>
              <a:gd name="connsiteX620" fmla="*/ 1692318 w 3859699"/>
              <a:gd name="connsiteY620" fmla="*/ 659532 h 3357396"/>
              <a:gd name="connsiteX621" fmla="*/ 1705085 w 3859699"/>
              <a:gd name="connsiteY621" fmla="*/ 36647 h 3357396"/>
              <a:gd name="connsiteX622" fmla="*/ 1695307 w 3859699"/>
              <a:gd name="connsiteY622" fmla="*/ 30589 h 3357396"/>
              <a:gd name="connsiteX623" fmla="*/ 1689127 w 3859699"/>
              <a:gd name="connsiteY623" fmla="*/ 39735 h 3357396"/>
              <a:gd name="connsiteX624" fmla="*/ 1657519 w 3859699"/>
              <a:gd name="connsiteY624" fmla="*/ 463915 h 3357396"/>
              <a:gd name="connsiteX625" fmla="*/ 1626632 w 3859699"/>
              <a:gd name="connsiteY625" fmla="*/ 811496 h 3357396"/>
              <a:gd name="connsiteX626" fmla="*/ 1632192 w 3859699"/>
              <a:gd name="connsiteY626" fmla="*/ 819114 h 3357396"/>
              <a:gd name="connsiteX627" fmla="*/ 1635486 w 3859699"/>
              <a:gd name="connsiteY627" fmla="*/ 819114 h 3357396"/>
              <a:gd name="connsiteX628" fmla="*/ 1630133 w 3859699"/>
              <a:gd name="connsiteY628" fmla="*/ 844957 h 3357396"/>
              <a:gd name="connsiteX629" fmla="*/ 1622823 w 3859699"/>
              <a:gd name="connsiteY629" fmla="*/ 469475 h 3357396"/>
              <a:gd name="connsiteX630" fmla="*/ 1607071 w 3859699"/>
              <a:gd name="connsiteY630" fmla="*/ 55179 h 3357396"/>
              <a:gd name="connsiteX631" fmla="*/ 1598525 w 3859699"/>
              <a:gd name="connsiteY631" fmla="*/ 49311 h 3357396"/>
              <a:gd name="connsiteX632" fmla="*/ 1591113 w 3859699"/>
              <a:gd name="connsiteY632" fmla="*/ 56620 h 3357396"/>
              <a:gd name="connsiteX633" fmla="*/ 1581331 w 3859699"/>
              <a:gd name="connsiteY633" fmla="*/ 331102 h 3357396"/>
              <a:gd name="connsiteX634" fmla="*/ 1578552 w 3859699"/>
              <a:gd name="connsiteY634" fmla="*/ 503142 h 3357396"/>
              <a:gd name="connsiteX635" fmla="*/ 1574433 w 3859699"/>
              <a:gd name="connsiteY635" fmla="*/ 255120 h 3357396"/>
              <a:gd name="connsiteX636" fmla="*/ 1569388 w 3859699"/>
              <a:gd name="connsiteY636" fmla="*/ 7305 h 3357396"/>
              <a:gd name="connsiteX637" fmla="*/ 1560468 w 3859699"/>
              <a:gd name="connsiteY637" fmla="*/ 42 h 3357396"/>
              <a:gd name="connsiteX638" fmla="*/ 1553430 w 3859699"/>
              <a:gd name="connsiteY638" fmla="*/ 6070 h 3357396"/>
              <a:gd name="connsiteX639" fmla="*/ 1510806 w 3859699"/>
              <a:gd name="connsiteY639" fmla="*/ 604554 h 3357396"/>
              <a:gd name="connsiteX640" fmla="*/ 1467977 w 3859699"/>
              <a:gd name="connsiteY640" fmla="*/ 275094 h 3357396"/>
              <a:gd name="connsiteX641" fmla="*/ 1459431 w 3859699"/>
              <a:gd name="connsiteY641" fmla="*/ 268607 h 3357396"/>
              <a:gd name="connsiteX642" fmla="*/ 1451916 w 3859699"/>
              <a:gd name="connsiteY642" fmla="*/ 276329 h 3357396"/>
              <a:gd name="connsiteX643" fmla="*/ 1471272 w 3859699"/>
              <a:gd name="connsiteY643" fmla="*/ 814379 h 3357396"/>
              <a:gd name="connsiteX644" fmla="*/ 1483420 w 3859699"/>
              <a:gd name="connsiteY644" fmla="*/ 898699 h 3357396"/>
              <a:gd name="connsiteX645" fmla="*/ 1474875 w 3859699"/>
              <a:gd name="connsiteY645" fmla="*/ 896949 h 3357396"/>
              <a:gd name="connsiteX646" fmla="*/ 1469624 w 3859699"/>
              <a:gd name="connsiteY646" fmla="*/ 904876 h 3357396"/>
              <a:gd name="connsiteX647" fmla="*/ 1475801 w 3859699"/>
              <a:gd name="connsiteY647" fmla="*/ 1056016 h 3357396"/>
              <a:gd name="connsiteX648" fmla="*/ 1534486 w 3859699"/>
              <a:gd name="connsiteY648" fmla="*/ 1466709 h 3357396"/>
              <a:gd name="connsiteX649" fmla="*/ 1375110 w 3859699"/>
              <a:gd name="connsiteY649" fmla="*/ 1231556 h 3357396"/>
              <a:gd name="connsiteX650" fmla="*/ 1069124 w 3859699"/>
              <a:gd name="connsiteY650" fmla="*/ 524762 h 3357396"/>
              <a:gd name="connsiteX651" fmla="*/ 1057902 w 3859699"/>
              <a:gd name="connsiteY651" fmla="*/ 529499 h 3357396"/>
              <a:gd name="connsiteX652" fmla="*/ 1263815 w 3859699"/>
              <a:gd name="connsiteY652" fmla="*/ 1103376 h 3357396"/>
              <a:gd name="connsiteX653" fmla="*/ 925398 w 3859699"/>
              <a:gd name="connsiteY653" fmla="*/ 342015 h 3357396"/>
              <a:gd name="connsiteX654" fmla="*/ 916853 w 3859699"/>
              <a:gd name="connsiteY654" fmla="*/ 335735 h 3357396"/>
              <a:gd name="connsiteX655" fmla="*/ 895541 w 3859699"/>
              <a:gd name="connsiteY655" fmla="*/ 350251 h 3357396"/>
              <a:gd name="connsiteX656" fmla="*/ 1062329 w 3859699"/>
              <a:gd name="connsiteY656" fmla="*/ 825498 h 3357396"/>
              <a:gd name="connsiteX657" fmla="*/ 1373669 w 3859699"/>
              <a:gd name="connsiteY657" fmla="*/ 1396183 h 3357396"/>
              <a:gd name="connsiteX658" fmla="*/ 511925 w 3859699"/>
              <a:gd name="connsiteY658" fmla="*/ 327807 h 3357396"/>
              <a:gd name="connsiteX659" fmla="*/ 500738 w 3859699"/>
              <a:gd name="connsiteY659" fmla="*/ 325133 h 3357396"/>
              <a:gd name="connsiteX660" fmla="*/ 497204 w 3859699"/>
              <a:gd name="connsiteY660" fmla="*/ 334396 h 3357396"/>
              <a:gd name="connsiteX661" fmla="*/ 1125236 w 3859699"/>
              <a:gd name="connsiteY661" fmla="*/ 1205406 h 3357396"/>
              <a:gd name="connsiteX662" fmla="*/ 1265462 w 3859699"/>
              <a:gd name="connsiteY662" fmla="*/ 1352118 h 3357396"/>
              <a:gd name="connsiteX663" fmla="*/ 296026 w 3859699"/>
              <a:gd name="connsiteY663" fmla="*/ 244207 h 3357396"/>
              <a:gd name="connsiteX664" fmla="*/ 243622 w 3859699"/>
              <a:gd name="connsiteY664" fmla="*/ 168740 h 3357396"/>
              <a:gd name="connsiteX665" fmla="*/ 233327 w 3859699"/>
              <a:gd name="connsiteY665" fmla="*/ 166165 h 335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3">
              <a:lumMod val="40000"/>
              <a:lumOff val="60000"/>
              <a:alpha val="82000"/>
            </a:schemeClr>
          </a:solidFill>
          <a:ln w="9525" cap="flat">
            <a:noFill/>
            <a:prstDash val="solid"/>
            <a:miter/>
          </a:ln>
        </p:spPr>
        <p:txBody>
          <a:bodyPr wrap="square" rtlCol="0" anchor="ctr">
            <a:noAutofit/>
          </a:bodyPr>
          <a:lstStyle/>
          <a:p>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option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457200" y="381000"/>
            <a:ext cx="11277600" cy="1325563"/>
          </a:xfrm>
        </p:spPr>
        <p:txBody>
          <a:bodyPr>
            <a:normAutofit/>
          </a:bodyPr>
          <a:lstStyle>
            <a:lvl1pPr>
              <a:defRPr sz="3600">
                <a:solidFill>
                  <a:schemeClr val="bg2">
                    <a:lumMod val="50000"/>
                  </a:schemeClr>
                </a:solidFill>
              </a:defRPr>
            </a:lvl1pPr>
          </a:lstStyle>
          <a:p>
            <a:r>
              <a:rPr lang="en-US" dirty="0"/>
              <a:t>CLICK TO ADD TITLE</a:t>
            </a:r>
          </a:p>
        </p:txBody>
      </p:sp>
      <p:sp>
        <p:nvSpPr>
          <p:cNvPr id="7" name="Picture Placeholder 6">
            <a:extLst>
              <a:ext uri="{FF2B5EF4-FFF2-40B4-BE49-F238E27FC236}">
                <a16:creationId xmlns:a16="http://schemas.microsoft.com/office/drawing/2014/main" id="{FB0F91E1-53D9-4A2A-923E-0CB7755188AD}"/>
              </a:ext>
            </a:extLst>
          </p:cNvPr>
          <p:cNvSpPr>
            <a:spLocks noGrp="1"/>
          </p:cNvSpPr>
          <p:nvPr>
            <p:ph type="pic" sz="quarter" idx="13"/>
          </p:nvPr>
        </p:nvSpPr>
        <p:spPr>
          <a:xfrm>
            <a:off x="457200" y="1806318"/>
            <a:ext cx="2286000" cy="3200400"/>
          </a:xfrm>
          <a:solidFill>
            <a:schemeClr val="accent2"/>
          </a:solidFill>
        </p:spPr>
        <p:txBody>
          <a:bodyPr/>
          <a:lstStyle/>
          <a:p>
            <a:r>
              <a:rPr lang="en-US"/>
              <a:t>Click icon to add picture</a:t>
            </a:r>
            <a:endParaRPr lang="en-US" dirty="0"/>
          </a:p>
        </p:txBody>
      </p:sp>
      <p:sp>
        <p:nvSpPr>
          <p:cNvPr id="9" name="Picture Placeholder 6">
            <a:extLst>
              <a:ext uri="{FF2B5EF4-FFF2-40B4-BE49-F238E27FC236}">
                <a16:creationId xmlns:a16="http://schemas.microsoft.com/office/drawing/2014/main" id="{2F6A179B-CBDB-414D-B2F8-E1FEE9B831BE}"/>
              </a:ext>
            </a:extLst>
          </p:cNvPr>
          <p:cNvSpPr>
            <a:spLocks noGrp="1"/>
          </p:cNvSpPr>
          <p:nvPr>
            <p:ph type="pic" sz="quarter" idx="14"/>
          </p:nvPr>
        </p:nvSpPr>
        <p:spPr>
          <a:xfrm>
            <a:off x="3429000" y="1806318"/>
            <a:ext cx="2286000" cy="3200400"/>
          </a:xfrm>
          <a:solidFill>
            <a:schemeClr val="accent2"/>
          </a:solidFill>
        </p:spPr>
        <p:txBody>
          <a:bodyPr/>
          <a:lstStyle/>
          <a:p>
            <a:r>
              <a:rPr lang="en-US"/>
              <a:t>Click icon to add picture</a:t>
            </a:r>
            <a:endParaRPr lang="en-US" dirty="0"/>
          </a:p>
        </p:txBody>
      </p:sp>
      <p:sp>
        <p:nvSpPr>
          <p:cNvPr id="10" name="Picture Placeholder 6">
            <a:extLst>
              <a:ext uri="{FF2B5EF4-FFF2-40B4-BE49-F238E27FC236}">
                <a16:creationId xmlns:a16="http://schemas.microsoft.com/office/drawing/2014/main" id="{F7A822EC-853A-46EC-8775-F8B48F2A81EB}"/>
              </a:ext>
            </a:extLst>
          </p:cNvPr>
          <p:cNvSpPr>
            <a:spLocks noGrp="1"/>
          </p:cNvSpPr>
          <p:nvPr>
            <p:ph type="pic" sz="quarter" idx="15"/>
          </p:nvPr>
        </p:nvSpPr>
        <p:spPr>
          <a:xfrm>
            <a:off x="6477000" y="1806318"/>
            <a:ext cx="2286000" cy="3200400"/>
          </a:xfrm>
          <a:solidFill>
            <a:schemeClr val="accent2"/>
          </a:solidFill>
        </p:spPr>
        <p:txBody>
          <a:bodyPr/>
          <a:lstStyle/>
          <a:p>
            <a:r>
              <a:rPr lang="en-US"/>
              <a:t>Click icon to add picture</a:t>
            </a:r>
            <a:endParaRPr lang="en-US" dirty="0"/>
          </a:p>
        </p:txBody>
      </p:sp>
      <p:sp>
        <p:nvSpPr>
          <p:cNvPr id="11" name="Picture Placeholder 6">
            <a:extLst>
              <a:ext uri="{FF2B5EF4-FFF2-40B4-BE49-F238E27FC236}">
                <a16:creationId xmlns:a16="http://schemas.microsoft.com/office/drawing/2014/main" id="{AA0D329B-CAB8-4E3A-BA03-C17A79790B67}"/>
              </a:ext>
            </a:extLst>
          </p:cNvPr>
          <p:cNvSpPr>
            <a:spLocks noGrp="1"/>
          </p:cNvSpPr>
          <p:nvPr>
            <p:ph type="pic" sz="quarter" idx="16"/>
          </p:nvPr>
        </p:nvSpPr>
        <p:spPr>
          <a:xfrm>
            <a:off x="9452808" y="1806318"/>
            <a:ext cx="2286000" cy="3200400"/>
          </a:xfrm>
          <a:solidFill>
            <a:schemeClr val="accent2"/>
          </a:solidFill>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A5F9E280-35B2-41C7-8D2D-C1FF69DE2CD9}"/>
              </a:ext>
            </a:extLst>
          </p:cNvPr>
          <p:cNvSpPr>
            <a:spLocks noGrp="1"/>
          </p:cNvSpPr>
          <p:nvPr>
            <p:ph type="body" sz="quarter" idx="17" hasCustomPrompt="1"/>
          </p:nvPr>
        </p:nvSpPr>
        <p:spPr>
          <a:xfrm>
            <a:off x="379376" y="5202936"/>
            <a:ext cx="2286000" cy="280027"/>
          </a:xfrm>
        </p:spPr>
        <p:txBody>
          <a:bodyPr>
            <a:noAutofit/>
          </a:bodyPr>
          <a:lstStyle>
            <a:lvl1pPr marL="0" indent="0">
              <a:buNone/>
              <a:defRPr sz="16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5" name="Text Placeholder 14">
            <a:extLst>
              <a:ext uri="{FF2B5EF4-FFF2-40B4-BE49-F238E27FC236}">
                <a16:creationId xmlns:a16="http://schemas.microsoft.com/office/drawing/2014/main" id="{E872F581-8AEF-4CFC-B0F3-79A2530C9319}"/>
              </a:ext>
            </a:extLst>
          </p:cNvPr>
          <p:cNvSpPr>
            <a:spLocks noGrp="1"/>
          </p:cNvSpPr>
          <p:nvPr>
            <p:ph type="body" sz="quarter" idx="18" hasCustomPrompt="1"/>
          </p:nvPr>
        </p:nvSpPr>
        <p:spPr>
          <a:xfrm>
            <a:off x="379376" y="5568696"/>
            <a:ext cx="2286000" cy="244475"/>
          </a:xfrm>
        </p:spPr>
        <p:txBody>
          <a:bodyPr>
            <a:noAutofit/>
          </a:bodyPr>
          <a:lstStyle>
            <a:lvl1pPr marL="0" indent="0">
              <a:buFont typeface="Arial" panose="020B0604020202020204" pitchFamily="34" charset="0"/>
              <a:buNone/>
              <a:defRPr sz="120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16" name="Text Placeholder 12">
            <a:extLst>
              <a:ext uri="{FF2B5EF4-FFF2-40B4-BE49-F238E27FC236}">
                <a16:creationId xmlns:a16="http://schemas.microsoft.com/office/drawing/2014/main" id="{1FA5D559-B67C-4F57-BC90-E982E66ADA5E}"/>
              </a:ext>
            </a:extLst>
          </p:cNvPr>
          <p:cNvSpPr>
            <a:spLocks noGrp="1"/>
          </p:cNvSpPr>
          <p:nvPr>
            <p:ph type="body" sz="quarter" idx="19" hasCustomPrompt="1"/>
          </p:nvPr>
        </p:nvSpPr>
        <p:spPr>
          <a:xfrm>
            <a:off x="3351175" y="5202936"/>
            <a:ext cx="2286000" cy="280027"/>
          </a:xfrm>
        </p:spPr>
        <p:txBody>
          <a:bodyPr>
            <a:noAutofit/>
          </a:bodyPr>
          <a:lstStyle>
            <a:lvl1pPr marL="0" indent="0">
              <a:buNone/>
              <a:defRPr sz="16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7" name="Text Placeholder 14">
            <a:extLst>
              <a:ext uri="{FF2B5EF4-FFF2-40B4-BE49-F238E27FC236}">
                <a16:creationId xmlns:a16="http://schemas.microsoft.com/office/drawing/2014/main" id="{F932B527-4126-40FF-8117-412DC7BD81F6}"/>
              </a:ext>
            </a:extLst>
          </p:cNvPr>
          <p:cNvSpPr>
            <a:spLocks noGrp="1"/>
          </p:cNvSpPr>
          <p:nvPr>
            <p:ph type="body" sz="quarter" idx="20" hasCustomPrompt="1"/>
          </p:nvPr>
        </p:nvSpPr>
        <p:spPr>
          <a:xfrm>
            <a:off x="3351174" y="5568696"/>
            <a:ext cx="2286000" cy="244475"/>
          </a:xfrm>
        </p:spPr>
        <p:txBody>
          <a:bodyPr>
            <a:noAutofit/>
          </a:bodyPr>
          <a:lstStyle>
            <a:lvl1pPr marL="0" indent="0">
              <a:buFont typeface="Arial" panose="020B0604020202020204" pitchFamily="34" charset="0"/>
              <a:buNone/>
              <a:defRPr sz="120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18" name="Text Placeholder 12">
            <a:extLst>
              <a:ext uri="{FF2B5EF4-FFF2-40B4-BE49-F238E27FC236}">
                <a16:creationId xmlns:a16="http://schemas.microsoft.com/office/drawing/2014/main" id="{D84B520F-D618-4828-AA40-CCCA0AF8966F}"/>
              </a:ext>
            </a:extLst>
          </p:cNvPr>
          <p:cNvSpPr>
            <a:spLocks noGrp="1"/>
          </p:cNvSpPr>
          <p:nvPr>
            <p:ph type="body" sz="quarter" idx="21" hasCustomPrompt="1"/>
          </p:nvPr>
        </p:nvSpPr>
        <p:spPr>
          <a:xfrm>
            <a:off x="6399176" y="5202936"/>
            <a:ext cx="2286000" cy="280027"/>
          </a:xfrm>
        </p:spPr>
        <p:txBody>
          <a:bodyPr>
            <a:noAutofit/>
          </a:bodyPr>
          <a:lstStyle>
            <a:lvl1pPr marL="0" indent="0">
              <a:buNone/>
              <a:defRPr sz="16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9" name="Text Placeholder 14">
            <a:extLst>
              <a:ext uri="{FF2B5EF4-FFF2-40B4-BE49-F238E27FC236}">
                <a16:creationId xmlns:a16="http://schemas.microsoft.com/office/drawing/2014/main" id="{39A9C8DE-6F8B-405D-A604-845E81998FA9}"/>
              </a:ext>
            </a:extLst>
          </p:cNvPr>
          <p:cNvSpPr>
            <a:spLocks noGrp="1"/>
          </p:cNvSpPr>
          <p:nvPr>
            <p:ph type="body" sz="quarter" idx="22" hasCustomPrompt="1"/>
          </p:nvPr>
        </p:nvSpPr>
        <p:spPr>
          <a:xfrm>
            <a:off x="6399175" y="5568696"/>
            <a:ext cx="2286000" cy="244475"/>
          </a:xfrm>
        </p:spPr>
        <p:txBody>
          <a:bodyPr>
            <a:noAutofit/>
          </a:bodyPr>
          <a:lstStyle>
            <a:lvl1pPr marL="0" indent="0">
              <a:buFont typeface="Arial" panose="020B0604020202020204" pitchFamily="34" charset="0"/>
              <a:buNone/>
              <a:defRPr sz="120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20" name="Text Placeholder 12">
            <a:extLst>
              <a:ext uri="{FF2B5EF4-FFF2-40B4-BE49-F238E27FC236}">
                <a16:creationId xmlns:a16="http://schemas.microsoft.com/office/drawing/2014/main" id="{AB0C4D8C-1454-41F3-934E-A2BA603449BF}"/>
              </a:ext>
            </a:extLst>
          </p:cNvPr>
          <p:cNvSpPr>
            <a:spLocks noGrp="1"/>
          </p:cNvSpPr>
          <p:nvPr>
            <p:ph type="body" sz="quarter" idx="23" hasCustomPrompt="1"/>
          </p:nvPr>
        </p:nvSpPr>
        <p:spPr>
          <a:xfrm>
            <a:off x="9374985" y="5202936"/>
            <a:ext cx="2286000" cy="280027"/>
          </a:xfrm>
        </p:spPr>
        <p:txBody>
          <a:bodyPr>
            <a:noAutofit/>
          </a:bodyPr>
          <a:lstStyle>
            <a:lvl1pPr marL="0" indent="0">
              <a:buNone/>
              <a:defRPr sz="16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1" name="Text Placeholder 14">
            <a:extLst>
              <a:ext uri="{FF2B5EF4-FFF2-40B4-BE49-F238E27FC236}">
                <a16:creationId xmlns:a16="http://schemas.microsoft.com/office/drawing/2014/main" id="{45707A1B-C9F6-4ABB-A6CE-D2901CE94793}"/>
              </a:ext>
            </a:extLst>
          </p:cNvPr>
          <p:cNvSpPr>
            <a:spLocks noGrp="1"/>
          </p:cNvSpPr>
          <p:nvPr>
            <p:ph type="body" sz="quarter" idx="24" hasCustomPrompt="1"/>
          </p:nvPr>
        </p:nvSpPr>
        <p:spPr>
          <a:xfrm>
            <a:off x="9374984" y="5568696"/>
            <a:ext cx="2286000" cy="244475"/>
          </a:xfrm>
        </p:spPr>
        <p:txBody>
          <a:bodyPr>
            <a:noAutofit/>
          </a:bodyPr>
          <a:lstStyle>
            <a:lvl1pPr marL="0" indent="0">
              <a:buFont typeface="Arial" panose="020B0604020202020204" pitchFamily="34" charset="0"/>
              <a:buNone/>
              <a:defRPr sz="120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548044407"/>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option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p:txBody>
          <a:bodyPr>
            <a:normAutofit/>
          </a:bodyPr>
          <a:lstStyle>
            <a:lvl1pPr>
              <a:defRPr sz="3600">
                <a:solidFill>
                  <a:schemeClr val="bg2">
                    <a:lumMod val="50000"/>
                  </a:schemeClr>
                </a:solidFill>
              </a:defRPr>
            </a:lvl1pPr>
          </a:lstStyle>
          <a:p>
            <a:r>
              <a:rPr lang="en-US" dirty="0"/>
              <a:t>CLICK TO ADD TITLE</a:t>
            </a:r>
          </a:p>
        </p:txBody>
      </p:sp>
      <p:sp>
        <p:nvSpPr>
          <p:cNvPr id="7" name="Picture Placeholder 6">
            <a:extLst>
              <a:ext uri="{FF2B5EF4-FFF2-40B4-BE49-F238E27FC236}">
                <a16:creationId xmlns:a16="http://schemas.microsoft.com/office/drawing/2014/main" id="{FB0F91E1-53D9-4A2A-923E-0CB7755188AD}"/>
              </a:ext>
            </a:extLst>
          </p:cNvPr>
          <p:cNvSpPr>
            <a:spLocks noGrp="1"/>
          </p:cNvSpPr>
          <p:nvPr>
            <p:ph type="pic" sz="quarter" idx="13"/>
          </p:nvPr>
        </p:nvSpPr>
        <p:spPr>
          <a:xfrm>
            <a:off x="477256" y="1722086"/>
            <a:ext cx="2286000" cy="1371600"/>
          </a:xfrm>
          <a:solidFill>
            <a:schemeClr val="accent2"/>
          </a:solidFill>
        </p:spPr>
        <p:txBody>
          <a:bodyPr/>
          <a:lstStyle/>
          <a:p>
            <a:r>
              <a:rPr lang="en-US"/>
              <a:t>Click icon to add picture</a:t>
            </a:r>
            <a:endParaRPr lang="en-US" dirty="0"/>
          </a:p>
        </p:txBody>
      </p:sp>
      <p:sp>
        <p:nvSpPr>
          <p:cNvPr id="9" name="Picture Placeholder 6">
            <a:extLst>
              <a:ext uri="{FF2B5EF4-FFF2-40B4-BE49-F238E27FC236}">
                <a16:creationId xmlns:a16="http://schemas.microsoft.com/office/drawing/2014/main" id="{2F6A179B-CBDB-414D-B2F8-E1FEE9B831BE}"/>
              </a:ext>
            </a:extLst>
          </p:cNvPr>
          <p:cNvSpPr>
            <a:spLocks noGrp="1"/>
          </p:cNvSpPr>
          <p:nvPr>
            <p:ph type="pic" sz="quarter" idx="14"/>
          </p:nvPr>
        </p:nvSpPr>
        <p:spPr>
          <a:xfrm>
            <a:off x="3429000" y="1722086"/>
            <a:ext cx="2286000" cy="1371600"/>
          </a:xfrm>
          <a:solidFill>
            <a:schemeClr val="accent2"/>
          </a:solidFill>
        </p:spPr>
        <p:txBody>
          <a:bodyPr/>
          <a:lstStyle/>
          <a:p>
            <a:r>
              <a:rPr lang="en-US"/>
              <a:t>Click icon to add picture</a:t>
            </a:r>
            <a:endParaRPr lang="en-US" dirty="0"/>
          </a:p>
        </p:txBody>
      </p:sp>
      <p:sp>
        <p:nvSpPr>
          <p:cNvPr id="10" name="Picture Placeholder 6">
            <a:extLst>
              <a:ext uri="{FF2B5EF4-FFF2-40B4-BE49-F238E27FC236}">
                <a16:creationId xmlns:a16="http://schemas.microsoft.com/office/drawing/2014/main" id="{F7A822EC-853A-46EC-8775-F8B48F2A81EB}"/>
              </a:ext>
            </a:extLst>
          </p:cNvPr>
          <p:cNvSpPr>
            <a:spLocks noGrp="1"/>
          </p:cNvSpPr>
          <p:nvPr>
            <p:ph type="pic" sz="quarter" idx="15"/>
          </p:nvPr>
        </p:nvSpPr>
        <p:spPr>
          <a:xfrm>
            <a:off x="6477000" y="1722086"/>
            <a:ext cx="2286000" cy="1371600"/>
          </a:xfrm>
          <a:solidFill>
            <a:schemeClr val="accent2"/>
          </a:solidFill>
        </p:spPr>
        <p:txBody>
          <a:bodyPr/>
          <a:lstStyle/>
          <a:p>
            <a:r>
              <a:rPr lang="en-US"/>
              <a:t>Click icon to add picture</a:t>
            </a:r>
            <a:endParaRPr lang="en-US" dirty="0"/>
          </a:p>
        </p:txBody>
      </p:sp>
      <p:sp>
        <p:nvSpPr>
          <p:cNvPr id="11" name="Picture Placeholder 6">
            <a:extLst>
              <a:ext uri="{FF2B5EF4-FFF2-40B4-BE49-F238E27FC236}">
                <a16:creationId xmlns:a16="http://schemas.microsoft.com/office/drawing/2014/main" id="{AA0D329B-CAB8-4E3A-BA03-C17A79790B67}"/>
              </a:ext>
            </a:extLst>
          </p:cNvPr>
          <p:cNvSpPr>
            <a:spLocks noGrp="1"/>
          </p:cNvSpPr>
          <p:nvPr>
            <p:ph type="pic" sz="quarter" idx="16"/>
          </p:nvPr>
        </p:nvSpPr>
        <p:spPr>
          <a:xfrm>
            <a:off x="9440776" y="1722086"/>
            <a:ext cx="2286000" cy="1371600"/>
          </a:xfrm>
          <a:solidFill>
            <a:schemeClr val="accent2"/>
          </a:solidFill>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A5F9E280-35B2-41C7-8D2D-C1FF69DE2CD9}"/>
              </a:ext>
            </a:extLst>
          </p:cNvPr>
          <p:cNvSpPr>
            <a:spLocks noGrp="1"/>
          </p:cNvSpPr>
          <p:nvPr>
            <p:ph type="body" sz="quarter" idx="17" hasCustomPrompt="1"/>
          </p:nvPr>
        </p:nvSpPr>
        <p:spPr>
          <a:xfrm>
            <a:off x="379977" y="3213251"/>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5" name="Text Placeholder 14">
            <a:extLst>
              <a:ext uri="{FF2B5EF4-FFF2-40B4-BE49-F238E27FC236}">
                <a16:creationId xmlns:a16="http://schemas.microsoft.com/office/drawing/2014/main" id="{E872F581-8AEF-4CFC-B0F3-79A2530C9319}"/>
              </a:ext>
            </a:extLst>
          </p:cNvPr>
          <p:cNvSpPr>
            <a:spLocks noGrp="1"/>
          </p:cNvSpPr>
          <p:nvPr>
            <p:ph type="body" sz="quarter" idx="18" hasCustomPrompt="1"/>
          </p:nvPr>
        </p:nvSpPr>
        <p:spPr>
          <a:xfrm>
            <a:off x="379976" y="3518946"/>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16" name="Text Placeholder 12">
            <a:extLst>
              <a:ext uri="{FF2B5EF4-FFF2-40B4-BE49-F238E27FC236}">
                <a16:creationId xmlns:a16="http://schemas.microsoft.com/office/drawing/2014/main" id="{1FA5D559-B67C-4F57-BC90-E982E66ADA5E}"/>
              </a:ext>
            </a:extLst>
          </p:cNvPr>
          <p:cNvSpPr>
            <a:spLocks noGrp="1"/>
          </p:cNvSpPr>
          <p:nvPr>
            <p:ph type="body" sz="quarter" idx="19" hasCustomPrompt="1"/>
          </p:nvPr>
        </p:nvSpPr>
        <p:spPr>
          <a:xfrm>
            <a:off x="3331719" y="3213251"/>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7" name="Text Placeholder 14">
            <a:extLst>
              <a:ext uri="{FF2B5EF4-FFF2-40B4-BE49-F238E27FC236}">
                <a16:creationId xmlns:a16="http://schemas.microsoft.com/office/drawing/2014/main" id="{F932B527-4126-40FF-8117-412DC7BD81F6}"/>
              </a:ext>
            </a:extLst>
          </p:cNvPr>
          <p:cNvSpPr>
            <a:spLocks noGrp="1"/>
          </p:cNvSpPr>
          <p:nvPr>
            <p:ph type="body" sz="quarter" idx="20" hasCustomPrompt="1"/>
          </p:nvPr>
        </p:nvSpPr>
        <p:spPr>
          <a:xfrm>
            <a:off x="3331718" y="3518946"/>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18" name="Text Placeholder 12">
            <a:extLst>
              <a:ext uri="{FF2B5EF4-FFF2-40B4-BE49-F238E27FC236}">
                <a16:creationId xmlns:a16="http://schemas.microsoft.com/office/drawing/2014/main" id="{D84B520F-D618-4828-AA40-CCCA0AF8966F}"/>
              </a:ext>
            </a:extLst>
          </p:cNvPr>
          <p:cNvSpPr>
            <a:spLocks noGrp="1"/>
          </p:cNvSpPr>
          <p:nvPr>
            <p:ph type="body" sz="quarter" idx="21" hasCustomPrompt="1"/>
          </p:nvPr>
        </p:nvSpPr>
        <p:spPr>
          <a:xfrm>
            <a:off x="6379720" y="3213251"/>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9" name="Text Placeholder 14">
            <a:extLst>
              <a:ext uri="{FF2B5EF4-FFF2-40B4-BE49-F238E27FC236}">
                <a16:creationId xmlns:a16="http://schemas.microsoft.com/office/drawing/2014/main" id="{39A9C8DE-6F8B-405D-A604-845E81998FA9}"/>
              </a:ext>
            </a:extLst>
          </p:cNvPr>
          <p:cNvSpPr>
            <a:spLocks noGrp="1"/>
          </p:cNvSpPr>
          <p:nvPr>
            <p:ph type="body" sz="quarter" idx="22" hasCustomPrompt="1"/>
          </p:nvPr>
        </p:nvSpPr>
        <p:spPr>
          <a:xfrm>
            <a:off x="6379719" y="3518946"/>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20" name="Text Placeholder 12">
            <a:extLst>
              <a:ext uri="{FF2B5EF4-FFF2-40B4-BE49-F238E27FC236}">
                <a16:creationId xmlns:a16="http://schemas.microsoft.com/office/drawing/2014/main" id="{AB0C4D8C-1454-41F3-934E-A2BA603449BF}"/>
              </a:ext>
            </a:extLst>
          </p:cNvPr>
          <p:cNvSpPr>
            <a:spLocks noGrp="1"/>
          </p:cNvSpPr>
          <p:nvPr>
            <p:ph type="body" sz="quarter" idx="23" hasCustomPrompt="1"/>
          </p:nvPr>
        </p:nvSpPr>
        <p:spPr>
          <a:xfrm>
            <a:off x="9343497" y="3213251"/>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1" name="Text Placeholder 14">
            <a:extLst>
              <a:ext uri="{FF2B5EF4-FFF2-40B4-BE49-F238E27FC236}">
                <a16:creationId xmlns:a16="http://schemas.microsoft.com/office/drawing/2014/main" id="{45707A1B-C9F6-4ABB-A6CE-D2901CE94793}"/>
              </a:ext>
            </a:extLst>
          </p:cNvPr>
          <p:cNvSpPr>
            <a:spLocks noGrp="1"/>
          </p:cNvSpPr>
          <p:nvPr>
            <p:ph type="body" sz="quarter" idx="24" hasCustomPrompt="1"/>
          </p:nvPr>
        </p:nvSpPr>
        <p:spPr>
          <a:xfrm>
            <a:off x="9343496" y="3518946"/>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46" name="Picture Placeholder 6">
            <a:extLst>
              <a:ext uri="{FF2B5EF4-FFF2-40B4-BE49-F238E27FC236}">
                <a16:creationId xmlns:a16="http://schemas.microsoft.com/office/drawing/2014/main" id="{3896D737-6139-4405-A7F2-E08C421815DD}"/>
              </a:ext>
            </a:extLst>
          </p:cNvPr>
          <p:cNvSpPr>
            <a:spLocks noGrp="1"/>
          </p:cNvSpPr>
          <p:nvPr>
            <p:ph type="pic" sz="quarter" idx="25"/>
          </p:nvPr>
        </p:nvSpPr>
        <p:spPr>
          <a:xfrm>
            <a:off x="497304" y="4076273"/>
            <a:ext cx="2286000" cy="1371600"/>
          </a:xfrm>
          <a:solidFill>
            <a:schemeClr val="accent2"/>
          </a:solidFill>
        </p:spPr>
        <p:txBody>
          <a:bodyPr/>
          <a:lstStyle/>
          <a:p>
            <a:r>
              <a:rPr lang="en-US"/>
              <a:t>Click icon to add picture</a:t>
            </a:r>
            <a:endParaRPr lang="en-US" dirty="0"/>
          </a:p>
        </p:txBody>
      </p:sp>
      <p:sp>
        <p:nvSpPr>
          <p:cNvPr id="47" name="Picture Placeholder 6">
            <a:extLst>
              <a:ext uri="{FF2B5EF4-FFF2-40B4-BE49-F238E27FC236}">
                <a16:creationId xmlns:a16="http://schemas.microsoft.com/office/drawing/2014/main" id="{721A36A5-FCF3-4EE8-B5F2-41805C3F6A6C}"/>
              </a:ext>
            </a:extLst>
          </p:cNvPr>
          <p:cNvSpPr>
            <a:spLocks noGrp="1"/>
          </p:cNvSpPr>
          <p:nvPr>
            <p:ph type="pic" sz="quarter" idx="26"/>
          </p:nvPr>
        </p:nvSpPr>
        <p:spPr>
          <a:xfrm>
            <a:off x="3449048" y="4076273"/>
            <a:ext cx="2286000" cy="1371600"/>
          </a:xfrm>
          <a:solidFill>
            <a:schemeClr val="accent2"/>
          </a:solidFill>
        </p:spPr>
        <p:txBody>
          <a:bodyPr/>
          <a:lstStyle/>
          <a:p>
            <a:r>
              <a:rPr lang="en-US"/>
              <a:t>Click icon to add picture</a:t>
            </a:r>
            <a:endParaRPr lang="en-US" dirty="0"/>
          </a:p>
        </p:txBody>
      </p:sp>
      <p:sp>
        <p:nvSpPr>
          <p:cNvPr id="48" name="Picture Placeholder 6">
            <a:extLst>
              <a:ext uri="{FF2B5EF4-FFF2-40B4-BE49-F238E27FC236}">
                <a16:creationId xmlns:a16="http://schemas.microsoft.com/office/drawing/2014/main" id="{1630D673-CB21-40A3-A7BE-C996B20D681F}"/>
              </a:ext>
            </a:extLst>
          </p:cNvPr>
          <p:cNvSpPr>
            <a:spLocks noGrp="1"/>
          </p:cNvSpPr>
          <p:nvPr>
            <p:ph type="pic" sz="quarter" idx="27"/>
          </p:nvPr>
        </p:nvSpPr>
        <p:spPr>
          <a:xfrm>
            <a:off x="6497048" y="4076273"/>
            <a:ext cx="2286000" cy="1371600"/>
          </a:xfrm>
          <a:solidFill>
            <a:schemeClr val="accent2"/>
          </a:solidFill>
        </p:spPr>
        <p:txBody>
          <a:bodyPr/>
          <a:lstStyle/>
          <a:p>
            <a:r>
              <a:rPr lang="en-US"/>
              <a:t>Click icon to add picture</a:t>
            </a:r>
            <a:endParaRPr lang="en-US" dirty="0"/>
          </a:p>
        </p:txBody>
      </p:sp>
      <p:sp>
        <p:nvSpPr>
          <p:cNvPr id="49" name="Picture Placeholder 6">
            <a:extLst>
              <a:ext uri="{FF2B5EF4-FFF2-40B4-BE49-F238E27FC236}">
                <a16:creationId xmlns:a16="http://schemas.microsoft.com/office/drawing/2014/main" id="{0C83EF20-1DF8-43B4-B982-A382FF884E20}"/>
              </a:ext>
            </a:extLst>
          </p:cNvPr>
          <p:cNvSpPr>
            <a:spLocks noGrp="1"/>
          </p:cNvSpPr>
          <p:nvPr>
            <p:ph type="pic" sz="quarter" idx="28"/>
          </p:nvPr>
        </p:nvSpPr>
        <p:spPr>
          <a:xfrm>
            <a:off x="9460824" y="4076273"/>
            <a:ext cx="2286000" cy="1371600"/>
          </a:xfrm>
          <a:solidFill>
            <a:schemeClr val="accent2"/>
          </a:solidFill>
        </p:spPr>
        <p:txBody>
          <a:bodyPr/>
          <a:lstStyle/>
          <a:p>
            <a:r>
              <a:rPr lang="en-US"/>
              <a:t>Click icon to add picture</a:t>
            </a:r>
            <a:endParaRPr lang="en-US" dirty="0"/>
          </a:p>
        </p:txBody>
      </p:sp>
      <p:sp>
        <p:nvSpPr>
          <p:cNvPr id="50" name="Text Placeholder 12">
            <a:extLst>
              <a:ext uri="{FF2B5EF4-FFF2-40B4-BE49-F238E27FC236}">
                <a16:creationId xmlns:a16="http://schemas.microsoft.com/office/drawing/2014/main" id="{1FD09C98-5809-41AD-B215-493A3D741A2A}"/>
              </a:ext>
            </a:extLst>
          </p:cNvPr>
          <p:cNvSpPr>
            <a:spLocks noGrp="1"/>
          </p:cNvSpPr>
          <p:nvPr>
            <p:ph type="body" sz="quarter" idx="29" hasCustomPrompt="1"/>
          </p:nvPr>
        </p:nvSpPr>
        <p:spPr>
          <a:xfrm>
            <a:off x="400025" y="5567438"/>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51" name="Text Placeholder 14">
            <a:extLst>
              <a:ext uri="{FF2B5EF4-FFF2-40B4-BE49-F238E27FC236}">
                <a16:creationId xmlns:a16="http://schemas.microsoft.com/office/drawing/2014/main" id="{9E3214F0-FC83-402F-BAC5-ED4827532778}"/>
              </a:ext>
            </a:extLst>
          </p:cNvPr>
          <p:cNvSpPr>
            <a:spLocks noGrp="1"/>
          </p:cNvSpPr>
          <p:nvPr>
            <p:ph type="body" sz="quarter" idx="30" hasCustomPrompt="1"/>
          </p:nvPr>
        </p:nvSpPr>
        <p:spPr>
          <a:xfrm>
            <a:off x="400024" y="5873133"/>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52" name="Text Placeholder 12">
            <a:extLst>
              <a:ext uri="{FF2B5EF4-FFF2-40B4-BE49-F238E27FC236}">
                <a16:creationId xmlns:a16="http://schemas.microsoft.com/office/drawing/2014/main" id="{39B0FB7F-A1FC-40D1-ACFC-C3C966F9BCA4}"/>
              </a:ext>
            </a:extLst>
          </p:cNvPr>
          <p:cNvSpPr>
            <a:spLocks noGrp="1"/>
          </p:cNvSpPr>
          <p:nvPr>
            <p:ph type="body" sz="quarter" idx="31" hasCustomPrompt="1"/>
          </p:nvPr>
        </p:nvSpPr>
        <p:spPr>
          <a:xfrm>
            <a:off x="3351767" y="5567438"/>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53" name="Text Placeholder 14">
            <a:extLst>
              <a:ext uri="{FF2B5EF4-FFF2-40B4-BE49-F238E27FC236}">
                <a16:creationId xmlns:a16="http://schemas.microsoft.com/office/drawing/2014/main" id="{15EB3CBA-DD9B-449B-9B72-191780177135}"/>
              </a:ext>
            </a:extLst>
          </p:cNvPr>
          <p:cNvSpPr>
            <a:spLocks noGrp="1"/>
          </p:cNvSpPr>
          <p:nvPr>
            <p:ph type="body" sz="quarter" idx="32" hasCustomPrompt="1"/>
          </p:nvPr>
        </p:nvSpPr>
        <p:spPr>
          <a:xfrm>
            <a:off x="3351766" y="5873133"/>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54" name="Text Placeholder 12">
            <a:extLst>
              <a:ext uri="{FF2B5EF4-FFF2-40B4-BE49-F238E27FC236}">
                <a16:creationId xmlns:a16="http://schemas.microsoft.com/office/drawing/2014/main" id="{BA47B66D-8891-4AE7-98BE-3CFE9CDB571E}"/>
              </a:ext>
            </a:extLst>
          </p:cNvPr>
          <p:cNvSpPr>
            <a:spLocks noGrp="1"/>
          </p:cNvSpPr>
          <p:nvPr>
            <p:ph type="body" sz="quarter" idx="33" hasCustomPrompt="1"/>
          </p:nvPr>
        </p:nvSpPr>
        <p:spPr>
          <a:xfrm>
            <a:off x="6399768" y="5567438"/>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55" name="Text Placeholder 14">
            <a:extLst>
              <a:ext uri="{FF2B5EF4-FFF2-40B4-BE49-F238E27FC236}">
                <a16:creationId xmlns:a16="http://schemas.microsoft.com/office/drawing/2014/main" id="{929AE99A-6054-4B2F-B99D-FE4F682613DA}"/>
              </a:ext>
            </a:extLst>
          </p:cNvPr>
          <p:cNvSpPr>
            <a:spLocks noGrp="1"/>
          </p:cNvSpPr>
          <p:nvPr>
            <p:ph type="body" sz="quarter" idx="34" hasCustomPrompt="1"/>
          </p:nvPr>
        </p:nvSpPr>
        <p:spPr>
          <a:xfrm>
            <a:off x="6399767" y="5873133"/>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56" name="Text Placeholder 12">
            <a:extLst>
              <a:ext uri="{FF2B5EF4-FFF2-40B4-BE49-F238E27FC236}">
                <a16:creationId xmlns:a16="http://schemas.microsoft.com/office/drawing/2014/main" id="{D1F32591-7BBD-4006-AEA0-29F43CDADCED}"/>
              </a:ext>
            </a:extLst>
          </p:cNvPr>
          <p:cNvSpPr>
            <a:spLocks noGrp="1"/>
          </p:cNvSpPr>
          <p:nvPr>
            <p:ph type="body" sz="quarter" idx="35" hasCustomPrompt="1"/>
          </p:nvPr>
        </p:nvSpPr>
        <p:spPr>
          <a:xfrm>
            <a:off x="9363545" y="5567438"/>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57" name="Text Placeholder 14">
            <a:extLst>
              <a:ext uri="{FF2B5EF4-FFF2-40B4-BE49-F238E27FC236}">
                <a16:creationId xmlns:a16="http://schemas.microsoft.com/office/drawing/2014/main" id="{7BC780CD-8E77-4D0E-A436-DCB2AA0C15CD}"/>
              </a:ext>
            </a:extLst>
          </p:cNvPr>
          <p:cNvSpPr>
            <a:spLocks noGrp="1"/>
          </p:cNvSpPr>
          <p:nvPr>
            <p:ph type="body" sz="quarter" idx="36" hasCustomPrompt="1"/>
          </p:nvPr>
        </p:nvSpPr>
        <p:spPr>
          <a:xfrm>
            <a:off x="9363544" y="5873133"/>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42662256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p:txBody>
          <a:bodyPr>
            <a:normAutofit/>
          </a:bodyPr>
          <a:lstStyle>
            <a:lvl1pPr>
              <a:defRPr sz="3600" spc="30" baseline="0">
                <a:solidFill>
                  <a:schemeClr val="bg1">
                    <a:lumMod val="50000"/>
                  </a:schemeClr>
                </a:solidFill>
              </a:defRPr>
            </a:lvl1pPr>
          </a:lstStyle>
          <a:p>
            <a:r>
              <a:rPr lang="en-US" dirty="0"/>
              <a:t>CLICK TO ADD 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7769887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962B82C-34E9-4F3B-9B0F-A3207161C41E}"/>
              </a:ext>
            </a:extLst>
          </p:cNvPr>
          <p:cNvSpPr/>
          <p:nvPr userDrawn="1"/>
        </p:nvSpPr>
        <p:spPr>
          <a:xfrm>
            <a:off x="10820400" y="813816"/>
            <a:ext cx="1371600" cy="45720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457200" y="381000"/>
            <a:ext cx="11277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457200" y="1825625"/>
            <a:ext cx="11277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457200" y="6356350"/>
            <a:ext cx="2743200" cy="365125"/>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tint val="75000"/>
                  </a:schemeClr>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64" r:id="rId2"/>
    <p:sldLayoutId id="2147483665" r:id="rId3"/>
    <p:sldLayoutId id="2147483670" r:id="rId4"/>
    <p:sldLayoutId id="2147483672" r:id="rId5"/>
    <p:sldLayoutId id="2147483654" r:id="rId6"/>
    <p:sldLayoutId id="2147483658" r:id="rId7"/>
    <p:sldLayoutId id="2147483660" r:id="rId8"/>
    <p:sldLayoutId id="2147483671" r:id="rId9"/>
    <p:sldLayoutId id="2147483650" r:id="rId10"/>
    <p:sldLayoutId id="2147483667" r:id="rId11"/>
    <p:sldLayoutId id="2147483668" r:id="rId12"/>
    <p:sldLayoutId id="2147483662" r:id="rId13"/>
    <p:sldLayoutId id="2147483669" r:id="rId14"/>
  </p:sldLayoutIdLst>
  <p:hf hdr="0"/>
  <p:txStyles>
    <p:titleStyle>
      <a:lvl1pPr algn="l" defTabSz="914400" rtl="0" eaLnBrk="1" latinLnBrk="0" hangingPunct="1">
        <a:lnSpc>
          <a:spcPct val="90000"/>
        </a:lnSpc>
        <a:spcBef>
          <a:spcPct val="0"/>
        </a:spcBef>
        <a:buNone/>
        <a:defRPr sz="3600" kern="1200" spc="30" baseline="0">
          <a:solidFill>
            <a:schemeClr val="bg1">
              <a:lumMod val="5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4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88" userDrawn="1">
          <p15:clr>
            <a:srgbClr val="547EBF"/>
          </p15:clr>
        </p15:guide>
        <p15:guide id="4" orient="horz" pos="240" userDrawn="1">
          <p15:clr>
            <a:srgbClr val="547EBF"/>
          </p15:clr>
        </p15:guide>
        <p15:guide id="5" pos="7392"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9.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PNG"/><Relationship Id="rId1" Type="http://schemas.openxmlformats.org/officeDocument/2006/relationships/slideLayout" Target="../slideLayouts/slideLayout9.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4.png"/><Relationship Id="rId1" Type="http://schemas.openxmlformats.org/officeDocument/2006/relationships/slideLayout" Target="../slideLayouts/slideLayout9.xml"/><Relationship Id="rId4" Type="http://schemas.openxmlformats.org/officeDocument/2006/relationships/image" Target="../media/image16.jpeg"/></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4.png"/><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4.png"/><Relationship Id="rId2" Type="http://schemas.openxmlformats.org/officeDocument/2006/relationships/diagramData" Target="../diagrams/data2.xml"/><Relationship Id="rId1" Type="http://schemas.openxmlformats.org/officeDocument/2006/relationships/slideLayout" Target="../slideLayouts/slideLayout9.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4.png"/><Relationship Id="rId2" Type="http://schemas.openxmlformats.org/officeDocument/2006/relationships/diagramData" Target="../diagrams/data3.xml"/><Relationship Id="rId1" Type="http://schemas.openxmlformats.org/officeDocument/2006/relationships/slideLayout" Target="../slideLayouts/slideLayout9.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4.png"/><Relationship Id="rId2" Type="http://schemas.openxmlformats.org/officeDocument/2006/relationships/diagramData" Target="../diagrams/data4.xml"/><Relationship Id="rId1" Type="http://schemas.openxmlformats.org/officeDocument/2006/relationships/slideLayout" Target="../slideLayouts/slideLayout9.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9.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close up of frosty pine leaves&#10;">
            <a:extLst>
              <a:ext uri="{FF2B5EF4-FFF2-40B4-BE49-F238E27FC236}">
                <a16:creationId xmlns:a16="http://schemas.microsoft.com/office/drawing/2014/main" id="{E700099C-08E5-415B-A866-CD9A073DCD91}"/>
              </a:ext>
            </a:extLst>
          </p:cNvPr>
          <p:cNvPicPr>
            <a:picLocks noGrp="1" noChangeAspect="1"/>
          </p:cNvPicPr>
          <p:nvPr>
            <p:ph type="pic" sz="quarter" idx="10"/>
          </p:nvPr>
        </p:nvPicPr>
        <p:blipFill rotWithShape="1">
          <a:blip r:embed="rId3" cstate="screen">
            <a:extLst>
              <a:ext uri="{28A0092B-C50C-407E-A947-70E740481C1C}">
                <a14:useLocalDpi xmlns:a14="http://schemas.microsoft.com/office/drawing/2010/main" val="0"/>
              </a:ext>
            </a:extLst>
          </a:blip>
          <a:srcRect/>
          <a:stretch/>
        </p:blipFill>
        <p:spPr>
          <a:xfrm>
            <a:off x="458724" y="411480"/>
            <a:ext cx="11274552" cy="6035040"/>
          </a:xfrm>
        </p:spPr>
      </p:pic>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458724" y="3236493"/>
            <a:ext cx="5149596" cy="1448385"/>
          </a:xfrm>
        </p:spPr>
        <p:txBody>
          <a:bodyPr>
            <a:normAutofit/>
          </a:bodyPr>
          <a:lstStyle/>
          <a:p>
            <a:r>
              <a:rPr lang="en-US" dirty="0"/>
              <a:t>Software Design Document</a:t>
            </a: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458724" y="4684879"/>
            <a:ext cx="5149596" cy="524794"/>
          </a:xfrm>
        </p:spPr>
        <p:txBody>
          <a:bodyPr>
            <a:normAutofit/>
          </a:bodyPr>
          <a:lstStyle/>
          <a:p>
            <a:r>
              <a:rPr lang="en-US" dirty="0"/>
              <a:t>Group 18</a:t>
            </a: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ACB3E39-422E-4D7D-8E74-35066111423B}"/>
              </a:ext>
            </a:extLst>
          </p:cNvPr>
          <p:cNvSpPr>
            <a:spLocks noGrp="1"/>
          </p:cNvSpPr>
          <p:nvPr>
            <p:ph type="title"/>
          </p:nvPr>
        </p:nvSpPr>
        <p:spPr>
          <a:xfrm>
            <a:off x="457200" y="136525"/>
            <a:ext cx="11277600" cy="793894"/>
          </a:xfrm>
        </p:spPr>
        <p:txBody>
          <a:bodyPr>
            <a:normAutofit fontScale="90000"/>
          </a:bodyPr>
          <a:lstStyle/>
          <a:p>
            <a:pPr marL="491490" indent="-229235"/>
            <a:r>
              <a:rPr lang="en-US" sz="1800" dirty="0">
                <a:effectLst/>
                <a:latin typeface="Times New Roman" panose="02020603050405020304" pitchFamily="18" charset="0"/>
                <a:ea typeface="Times New Roman" panose="02020603050405020304" pitchFamily="18" charset="0"/>
              </a:rPr>
              <a:t>The system comes with a forgot password to ensure security, reliability, and usability we model this into a sequence diagram to show the follow of the process. </a:t>
            </a:r>
            <a:br>
              <a:rPr lang="en-US" sz="1800" dirty="0">
                <a:effectLst/>
                <a:latin typeface="Times New Roman" panose="02020603050405020304" pitchFamily="18" charset="0"/>
                <a:ea typeface="Times New Roman" panose="02020603050405020304" pitchFamily="18" charset="0"/>
              </a:rPr>
            </a:br>
            <a:r>
              <a:rPr lang="en-US" sz="1800" dirty="0">
                <a:effectLst/>
                <a:latin typeface="Times New Roman" panose="02020603050405020304" pitchFamily="18" charset="0"/>
                <a:ea typeface="Times New Roman" panose="02020603050405020304" pitchFamily="18" charset="0"/>
              </a:rPr>
              <a:t>Uses are allowed to upload post image as explained by the sequence diagram bellow.</a:t>
            </a:r>
          </a:p>
        </p:txBody>
      </p:sp>
      <p:sp>
        <p:nvSpPr>
          <p:cNvPr id="3" name="Date Placeholder 2">
            <a:extLst>
              <a:ext uri="{FF2B5EF4-FFF2-40B4-BE49-F238E27FC236}">
                <a16:creationId xmlns:a16="http://schemas.microsoft.com/office/drawing/2014/main" id="{CC8A9AFD-0E39-4031-BFE3-2526B0031471}"/>
              </a:ext>
            </a:extLst>
          </p:cNvPr>
          <p:cNvSpPr>
            <a:spLocks noGrp="1"/>
          </p:cNvSpPr>
          <p:nvPr>
            <p:ph type="dt" sz="half" idx="10"/>
          </p:nvPr>
        </p:nvSpPr>
        <p:spPr>
          <a:xfrm>
            <a:off x="457200" y="6356350"/>
            <a:ext cx="2743200" cy="365125"/>
          </a:xfrm>
        </p:spPr>
        <p:txBody>
          <a:bodyPr/>
          <a:lstStyle/>
          <a:p>
            <a:r>
              <a:rPr lang="en-US"/>
              <a:t>20XX</a:t>
            </a:r>
            <a:endParaRPr lang="en-US" dirty="0"/>
          </a:p>
        </p:txBody>
      </p:sp>
      <p:sp>
        <p:nvSpPr>
          <p:cNvPr id="4" name="Footer Placeholder 3">
            <a:extLst>
              <a:ext uri="{FF2B5EF4-FFF2-40B4-BE49-F238E27FC236}">
                <a16:creationId xmlns:a16="http://schemas.microsoft.com/office/drawing/2014/main" id="{A0CE4071-0E64-4887-A97D-3DCF1AF2A5FD}"/>
              </a:ext>
            </a:extLst>
          </p:cNvPr>
          <p:cNvSpPr>
            <a:spLocks noGrp="1"/>
          </p:cNvSpPr>
          <p:nvPr>
            <p:ph type="ftr" sz="quarter" idx="11"/>
          </p:nvPr>
        </p:nvSpPr>
        <p:spPr>
          <a:xfrm>
            <a:off x="4038600" y="6356350"/>
            <a:ext cx="4114800" cy="365125"/>
          </a:xfrm>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73663BA4-91BA-4643-99B0-739956FDCA5B}"/>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10</a:t>
            </a:fld>
            <a:endParaRPr lang="en-US" dirty="0"/>
          </a:p>
        </p:txBody>
      </p:sp>
      <p:pic>
        <p:nvPicPr>
          <p:cNvPr id="2" name="Picture 1">
            <a:extLst>
              <a:ext uri="{FF2B5EF4-FFF2-40B4-BE49-F238E27FC236}">
                <a16:creationId xmlns:a16="http://schemas.microsoft.com/office/drawing/2014/main" id="{DF48551B-F212-4501-8240-2B31C2C22B39}"/>
              </a:ext>
            </a:extLst>
          </p:cNvPr>
          <p:cNvPicPr>
            <a:picLocks noChangeAspect="1"/>
          </p:cNvPicPr>
          <p:nvPr/>
        </p:nvPicPr>
        <p:blipFill>
          <a:blip r:embed="rId2"/>
          <a:stretch>
            <a:fillRect/>
          </a:stretch>
        </p:blipFill>
        <p:spPr>
          <a:xfrm>
            <a:off x="0" y="5533374"/>
            <a:ext cx="12192000" cy="1398955"/>
          </a:xfrm>
          <a:prstGeom prst="rect">
            <a:avLst/>
          </a:prstGeom>
        </p:spPr>
      </p:pic>
      <p:sp>
        <p:nvSpPr>
          <p:cNvPr id="9" name="Title 1">
            <a:extLst>
              <a:ext uri="{FF2B5EF4-FFF2-40B4-BE49-F238E27FC236}">
                <a16:creationId xmlns:a16="http://schemas.microsoft.com/office/drawing/2014/main" id="{A4FA24CE-DF6C-499B-9ED9-AB67FFFE9DC9}"/>
              </a:ext>
            </a:extLst>
          </p:cNvPr>
          <p:cNvSpPr txBox="1">
            <a:spLocks/>
          </p:cNvSpPr>
          <p:nvPr/>
        </p:nvSpPr>
        <p:spPr>
          <a:xfrm>
            <a:off x="3372853" y="5655501"/>
            <a:ext cx="5009147"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30" baseline="0">
                <a:solidFill>
                  <a:schemeClr val="bg1">
                    <a:lumMod val="50000"/>
                  </a:schemeClr>
                </a:solidFill>
                <a:latin typeface="+mj-lt"/>
                <a:ea typeface="+mj-ea"/>
                <a:cs typeface="+mj-cs"/>
              </a:defRPr>
            </a:lvl1pPr>
          </a:lstStyle>
          <a:p>
            <a:r>
              <a:rPr lang="en-US" dirty="0">
                <a:solidFill>
                  <a:schemeClr val="bg1"/>
                </a:solidFill>
              </a:rPr>
              <a:t>Forgot Password/upload image</a:t>
            </a:r>
          </a:p>
        </p:txBody>
      </p:sp>
      <p:pic>
        <p:nvPicPr>
          <p:cNvPr id="10" name="Picture 9">
            <a:extLst>
              <a:ext uri="{FF2B5EF4-FFF2-40B4-BE49-F238E27FC236}">
                <a16:creationId xmlns:a16="http://schemas.microsoft.com/office/drawing/2014/main" id="{4CEACAA8-666C-4C16-92C3-AF94DE8993B6}"/>
              </a:ext>
            </a:extLst>
          </p:cNvPr>
          <p:cNvPicPr/>
          <p:nvPr/>
        </p:nvPicPr>
        <p:blipFill>
          <a:blip r:embed="rId3">
            <a:extLst>
              <a:ext uri="{28A0092B-C50C-407E-A947-70E740481C1C}">
                <a14:useLocalDpi xmlns:a14="http://schemas.microsoft.com/office/drawing/2010/main" val="0"/>
              </a:ext>
            </a:extLst>
          </a:blip>
          <a:stretch>
            <a:fillRect/>
          </a:stretch>
        </p:blipFill>
        <p:spPr>
          <a:xfrm>
            <a:off x="145916" y="931460"/>
            <a:ext cx="5731510" cy="4473160"/>
          </a:xfrm>
          <a:prstGeom prst="rect">
            <a:avLst/>
          </a:prstGeom>
        </p:spPr>
      </p:pic>
      <p:pic>
        <p:nvPicPr>
          <p:cNvPr id="13" name="Picture 12">
            <a:extLst>
              <a:ext uri="{FF2B5EF4-FFF2-40B4-BE49-F238E27FC236}">
                <a16:creationId xmlns:a16="http://schemas.microsoft.com/office/drawing/2014/main" id="{2B7CB65C-E3E9-43B8-9352-63D104A4A718}"/>
              </a:ext>
            </a:extLst>
          </p:cNvPr>
          <p:cNvPicPr/>
          <p:nvPr/>
        </p:nvPicPr>
        <p:blipFill>
          <a:blip r:embed="rId4">
            <a:extLst>
              <a:ext uri="{28A0092B-C50C-407E-A947-70E740481C1C}">
                <a14:useLocalDpi xmlns:a14="http://schemas.microsoft.com/office/drawing/2010/main" val="0"/>
              </a:ext>
            </a:extLst>
          </a:blip>
          <a:stretch>
            <a:fillRect/>
          </a:stretch>
        </p:blipFill>
        <p:spPr>
          <a:xfrm>
            <a:off x="5983265" y="930419"/>
            <a:ext cx="5881191" cy="4514227"/>
          </a:xfrm>
          <a:prstGeom prst="rect">
            <a:avLst/>
          </a:prstGeom>
        </p:spPr>
      </p:pic>
    </p:spTree>
    <p:extLst>
      <p:ext uri="{BB962C8B-B14F-4D97-AF65-F5344CB8AC3E}">
        <p14:creationId xmlns:p14="http://schemas.microsoft.com/office/powerpoint/2010/main" val="973082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0072E6AA-1777-4315-BA6E-A9A44563937C}"/>
              </a:ext>
            </a:extLst>
          </p:cNvPr>
          <p:cNvPicPr/>
          <p:nvPr/>
        </p:nvPicPr>
        <p:blipFill>
          <a:blip r:embed="rId2">
            <a:extLst>
              <a:ext uri="{28A0092B-C50C-407E-A947-70E740481C1C}">
                <a14:useLocalDpi xmlns:a14="http://schemas.microsoft.com/office/drawing/2010/main" val="0"/>
              </a:ext>
            </a:extLst>
          </a:blip>
          <a:stretch>
            <a:fillRect/>
          </a:stretch>
        </p:blipFill>
        <p:spPr>
          <a:xfrm>
            <a:off x="6096000" y="951286"/>
            <a:ext cx="5853830" cy="4255356"/>
          </a:xfrm>
          <a:prstGeom prst="rect">
            <a:avLst/>
          </a:prstGeom>
        </p:spPr>
      </p:pic>
      <p:sp>
        <p:nvSpPr>
          <p:cNvPr id="6" name="Title 5">
            <a:extLst>
              <a:ext uri="{FF2B5EF4-FFF2-40B4-BE49-F238E27FC236}">
                <a16:creationId xmlns:a16="http://schemas.microsoft.com/office/drawing/2014/main" id="{7ACB3E39-422E-4D7D-8E74-35066111423B}"/>
              </a:ext>
            </a:extLst>
          </p:cNvPr>
          <p:cNvSpPr>
            <a:spLocks noGrp="1"/>
          </p:cNvSpPr>
          <p:nvPr>
            <p:ph type="title"/>
          </p:nvPr>
        </p:nvSpPr>
        <p:spPr>
          <a:xfrm>
            <a:off x="457200" y="136525"/>
            <a:ext cx="11277600" cy="793894"/>
          </a:xfrm>
        </p:spPr>
        <p:txBody>
          <a:bodyPr>
            <a:normAutofit/>
          </a:bodyPr>
          <a:lstStyle/>
          <a:p>
            <a:pPr marL="491490" indent="-229235"/>
            <a:r>
              <a:rPr lang="en-US" sz="1800" dirty="0">
                <a:latin typeface="Times New Roman" panose="02020603050405020304" pitchFamily="18" charset="0"/>
                <a:ea typeface="Times New Roman" panose="02020603050405020304" pitchFamily="18" charset="0"/>
              </a:rPr>
              <a:t>*</a:t>
            </a:r>
            <a:r>
              <a:rPr lang="en-US" sz="1800" dirty="0">
                <a:effectLst/>
                <a:latin typeface="Times New Roman" panose="02020603050405020304" pitchFamily="18" charset="0"/>
                <a:ea typeface="Times New Roman" panose="02020603050405020304" pitchFamily="18" charset="0"/>
              </a:rPr>
              <a:t>User have the ability to modify their post for example mark unavailable </a:t>
            </a:r>
            <a:br>
              <a:rPr lang="en-US" sz="1800" dirty="0">
                <a:effectLst/>
                <a:latin typeface="Times New Roman" panose="02020603050405020304" pitchFamily="18" charset="0"/>
                <a:ea typeface="Times New Roman" panose="02020603050405020304" pitchFamily="18" charset="0"/>
              </a:rPr>
            </a:br>
            <a:r>
              <a:rPr lang="en-US" sz="1800" dirty="0">
                <a:effectLst/>
                <a:latin typeface="Times New Roman" panose="02020603050405020304" pitchFamily="18" charset="0"/>
                <a:ea typeface="Times New Roman" panose="02020603050405020304" pitchFamily="18" charset="0"/>
              </a:rPr>
              <a:t>*Users have the ability to chat with each other but that most be on the basses of a food post</a:t>
            </a:r>
          </a:p>
        </p:txBody>
      </p:sp>
      <p:sp>
        <p:nvSpPr>
          <p:cNvPr id="3" name="Date Placeholder 2">
            <a:extLst>
              <a:ext uri="{FF2B5EF4-FFF2-40B4-BE49-F238E27FC236}">
                <a16:creationId xmlns:a16="http://schemas.microsoft.com/office/drawing/2014/main" id="{CC8A9AFD-0E39-4031-BFE3-2526B0031471}"/>
              </a:ext>
            </a:extLst>
          </p:cNvPr>
          <p:cNvSpPr>
            <a:spLocks noGrp="1"/>
          </p:cNvSpPr>
          <p:nvPr>
            <p:ph type="dt" sz="half" idx="10"/>
          </p:nvPr>
        </p:nvSpPr>
        <p:spPr>
          <a:xfrm>
            <a:off x="457200" y="6356350"/>
            <a:ext cx="2743200" cy="365125"/>
          </a:xfrm>
        </p:spPr>
        <p:txBody>
          <a:bodyPr/>
          <a:lstStyle/>
          <a:p>
            <a:r>
              <a:rPr lang="en-US"/>
              <a:t>20XX</a:t>
            </a:r>
            <a:endParaRPr lang="en-US" dirty="0"/>
          </a:p>
        </p:txBody>
      </p:sp>
      <p:sp>
        <p:nvSpPr>
          <p:cNvPr id="4" name="Footer Placeholder 3">
            <a:extLst>
              <a:ext uri="{FF2B5EF4-FFF2-40B4-BE49-F238E27FC236}">
                <a16:creationId xmlns:a16="http://schemas.microsoft.com/office/drawing/2014/main" id="{A0CE4071-0E64-4887-A97D-3DCF1AF2A5FD}"/>
              </a:ext>
            </a:extLst>
          </p:cNvPr>
          <p:cNvSpPr>
            <a:spLocks noGrp="1"/>
          </p:cNvSpPr>
          <p:nvPr>
            <p:ph type="ftr" sz="quarter" idx="11"/>
          </p:nvPr>
        </p:nvSpPr>
        <p:spPr>
          <a:xfrm>
            <a:off x="4038600" y="6356350"/>
            <a:ext cx="4114800" cy="365125"/>
          </a:xfrm>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73663BA4-91BA-4643-99B0-739956FDCA5B}"/>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11</a:t>
            </a:fld>
            <a:endParaRPr lang="en-US" dirty="0"/>
          </a:p>
        </p:txBody>
      </p:sp>
      <p:pic>
        <p:nvPicPr>
          <p:cNvPr id="2" name="Picture 1">
            <a:extLst>
              <a:ext uri="{FF2B5EF4-FFF2-40B4-BE49-F238E27FC236}">
                <a16:creationId xmlns:a16="http://schemas.microsoft.com/office/drawing/2014/main" id="{DF48551B-F212-4501-8240-2B31C2C22B39}"/>
              </a:ext>
            </a:extLst>
          </p:cNvPr>
          <p:cNvPicPr>
            <a:picLocks noChangeAspect="1"/>
          </p:cNvPicPr>
          <p:nvPr/>
        </p:nvPicPr>
        <p:blipFill>
          <a:blip r:embed="rId3"/>
          <a:stretch>
            <a:fillRect/>
          </a:stretch>
        </p:blipFill>
        <p:spPr>
          <a:xfrm>
            <a:off x="0" y="5533374"/>
            <a:ext cx="12192000" cy="1398955"/>
          </a:xfrm>
          <a:prstGeom prst="rect">
            <a:avLst/>
          </a:prstGeom>
        </p:spPr>
      </p:pic>
      <p:sp>
        <p:nvSpPr>
          <p:cNvPr id="9" name="Title 1">
            <a:extLst>
              <a:ext uri="{FF2B5EF4-FFF2-40B4-BE49-F238E27FC236}">
                <a16:creationId xmlns:a16="http://schemas.microsoft.com/office/drawing/2014/main" id="{A4FA24CE-DF6C-499B-9ED9-AB67FFFE9DC9}"/>
              </a:ext>
            </a:extLst>
          </p:cNvPr>
          <p:cNvSpPr txBox="1">
            <a:spLocks/>
          </p:cNvSpPr>
          <p:nvPr/>
        </p:nvSpPr>
        <p:spPr>
          <a:xfrm>
            <a:off x="3372853" y="5655501"/>
            <a:ext cx="5009147"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30" baseline="0">
                <a:solidFill>
                  <a:schemeClr val="bg1">
                    <a:lumMod val="50000"/>
                  </a:schemeClr>
                </a:solidFill>
                <a:latin typeface="+mj-lt"/>
                <a:ea typeface="+mj-ea"/>
                <a:cs typeface="+mj-cs"/>
              </a:defRPr>
            </a:lvl1pPr>
          </a:lstStyle>
          <a:p>
            <a:r>
              <a:rPr lang="en-US" dirty="0">
                <a:solidFill>
                  <a:schemeClr val="bg1"/>
                </a:solidFill>
              </a:rPr>
              <a:t>Update post/messaging</a:t>
            </a:r>
          </a:p>
        </p:txBody>
      </p:sp>
      <p:pic>
        <p:nvPicPr>
          <p:cNvPr id="11" name="Picture 10">
            <a:extLst>
              <a:ext uri="{FF2B5EF4-FFF2-40B4-BE49-F238E27FC236}">
                <a16:creationId xmlns:a16="http://schemas.microsoft.com/office/drawing/2014/main" id="{854FCF98-1E4D-47DC-8E79-F957526393DB}"/>
              </a:ext>
            </a:extLst>
          </p:cNvPr>
          <p:cNvPicPr/>
          <p:nvPr/>
        </p:nvPicPr>
        <p:blipFill>
          <a:blip r:embed="rId4">
            <a:extLst>
              <a:ext uri="{28A0092B-C50C-407E-A947-70E740481C1C}">
                <a14:useLocalDpi xmlns:a14="http://schemas.microsoft.com/office/drawing/2010/main" val="0"/>
              </a:ext>
            </a:extLst>
          </a:blip>
          <a:stretch>
            <a:fillRect/>
          </a:stretch>
        </p:blipFill>
        <p:spPr>
          <a:xfrm>
            <a:off x="145916" y="972154"/>
            <a:ext cx="5731510" cy="4213621"/>
          </a:xfrm>
          <a:prstGeom prst="rect">
            <a:avLst/>
          </a:prstGeom>
        </p:spPr>
      </p:pic>
    </p:spTree>
    <p:extLst>
      <p:ext uri="{BB962C8B-B14F-4D97-AF65-F5344CB8AC3E}">
        <p14:creationId xmlns:p14="http://schemas.microsoft.com/office/powerpoint/2010/main" val="1093664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ACB3E39-422E-4D7D-8E74-35066111423B}"/>
              </a:ext>
            </a:extLst>
          </p:cNvPr>
          <p:cNvSpPr>
            <a:spLocks noGrp="1"/>
          </p:cNvSpPr>
          <p:nvPr>
            <p:ph type="title"/>
          </p:nvPr>
        </p:nvSpPr>
        <p:spPr>
          <a:xfrm>
            <a:off x="457200" y="136525"/>
            <a:ext cx="11277600" cy="793894"/>
          </a:xfrm>
        </p:spPr>
        <p:txBody>
          <a:bodyPr>
            <a:normAutofit/>
          </a:bodyPr>
          <a:lstStyle/>
          <a:p>
            <a:pPr marL="491490" indent="-229235"/>
            <a:r>
              <a:rPr lang="en-US" sz="1800" dirty="0">
                <a:latin typeface="Times New Roman" panose="02020603050405020304" pitchFamily="18" charset="0"/>
                <a:ea typeface="Times New Roman" panose="02020603050405020304" pitchFamily="18" charset="0"/>
              </a:rPr>
              <a:t>*</a:t>
            </a:r>
            <a:r>
              <a:rPr lang="en-US" sz="1800" dirty="0">
                <a:effectLst/>
                <a:latin typeface="Times New Roman" panose="02020603050405020304" pitchFamily="18" charset="0"/>
                <a:ea typeface="Times New Roman" panose="02020603050405020304" pitchFamily="18" charset="0"/>
              </a:rPr>
              <a:t>In our system collectors can recommend donors as a form of </a:t>
            </a:r>
            <a:r>
              <a:rPr lang="en-US" sz="1800">
                <a:effectLst/>
                <a:latin typeface="Times New Roman" panose="02020603050405020304" pitchFamily="18" charset="0"/>
                <a:ea typeface="Times New Roman" panose="02020603050405020304" pitchFamily="18" charset="0"/>
              </a:rPr>
              <a:t>encouragement </a:t>
            </a:r>
            <a:endParaRPr lang="en-US" sz="1800" dirty="0">
              <a:effectLst/>
              <a:latin typeface="Times New Roman" panose="02020603050405020304" pitchFamily="18" charset="0"/>
              <a:ea typeface="Times New Roman" panose="02020603050405020304" pitchFamily="18" charset="0"/>
            </a:endParaRPr>
          </a:p>
        </p:txBody>
      </p:sp>
      <p:sp>
        <p:nvSpPr>
          <p:cNvPr id="3" name="Date Placeholder 2">
            <a:extLst>
              <a:ext uri="{FF2B5EF4-FFF2-40B4-BE49-F238E27FC236}">
                <a16:creationId xmlns:a16="http://schemas.microsoft.com/office/drawing/2014/main" id="{CC8A9AFD-0E39-4031-BFE3-2526B0031471}"/>
              </a:ext>
            </a:extLst>
          </p:cNvPr>
          <p:cNvSpPr>
            <a:spLocks noGrp="1"/>
          </p:cNvSpPr>
          <p:nvPr>
            <p:ph type="dt" sz="half" idx="10"/>
          </p:nvPr>
        </p:nvSpPr>
        <p:spPr>
          <a:xfrm>
            <a:off x="457200" y="6356350"/>
            <a:ext cx="2743200" cy="365125"/>
          </a:xfrm>
        </p:spPr>
        <p:txBody>
          <a:bodyPr/>
          <a:lstStyle/>
          <a:p>
            <a:r>
              <a:rPr lang="en-US"/>
              <a:t>20XX</a:t>
            </a:r>
            <a:endParaRPr lang="en-US" dirty="0"/>
          </a:p>
        </p:txBody>
      </p:sp>
      <p:sp>
        <p:nvSpPr>
          <p:cNvPr id="4" name="Footer Placeholder 3">
            <a:extLst>
              <a:ext uri="{FF2B5EF4-FFF2-40B4-BE49-F238E27FC236}">
                <a16:creationId xmlns:a16="http://schemas.microsoft.com/office/drawing/2014/main" id="{A0CE4071-0E64-4887-A97D-3DCF1AF2A5FD}"/>
              </a:ext>
            </a:extLst>
          </p:cNvPr>
          <p:cNvSpPr>
            <a:spLocks noGrp="1"/>
          </p:cNvSpPr>
          <p:nvPr>
            <p:ph type="ftr" sz="quarter" idx="11"/>
          </p:nvPr>
        </p:nvSpPr>
        <p:spPr>
          <a:xfrm>
            <a:off x="4038600" y="6356350"/>
            <a:ext cx="4114800" cy="365125"/>
          </a:xfrm>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73663BA4-91BA-4643-99B0-739956FDCA5B}"/>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12</a:t>
            </a:fld>
            <a:endParaRPr lang="en-US" dirty="0"/>
          </a:p>
        </p:txBody>
      </p:sp>
      <p:pic>
        <p:nvPicPr>
          <p:cNvPr id="2" name="Picture 1">
            <a:extLst>
              <a:ext uri="{FF2B5EF4-FFF2-40B4-BE49-F238E27FC236}">
                <a16:creationId xmlns:a16="http://schemas.microsoft.com/office/drawing/2014/main" id="{DF48551B-F212-4501-8240-2B31C2C22B39}"/>
              </a:ext>
            </a:extLst>
          </p:cNvPr>
          <p:cNvPicPr>
            <a:picLocks noChangeAspect="1"/>
          </p:cNvPicPr>
          <p:nvPr/>
        </p:nvPicPr>
        <p:blipFill>
          <a:blip r:embed="rId2"/>
          <a:stretch>
            <a:fillRect/>
          </a:stretch>
        </p:blipFill>
        <p:spPr>
          <a:xfrm>
            <a:off x="0" y="5533374"/>
            <a:ext cx="12192000" cy="1398955"/>
          </a:xfrm>
          <a:prstGeom prst="rect">
            <a:avLst/>
          </a:prstGeom>
        </p:spPr>
      </p:pic>
      <p:sp>
        <p:nvSpPr>
          <p:cNvPr id="9" name="Title 1">
            <a:extLst>
              <a:ext uri="{FF2B5EF4-FFF2-40B4-BE49-F238E27FC236}">
                <a16:creationId xmlns:a16="http://schemas.microsoft.com/office/drawing/2014/main" id="{A4FA24CE-DF6C-499B-9ED9-AB67FFFE9DC9}"/>
              </a:ext>
            </a:extLst>
          </p:cNvPr>
          <p:cNvSpPr txBox="1">
            <a:spLocks/>
          </p:cNvSpPr>
          <p:nvPr/>
        </p:nvSpPr>
        <p:spPr>
          <a:xfrm>
            <a:off x="3372853" y="5655501"/>
            <a:ext cx="5009147"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30" baseline="0">
                <a:solidFill>
                  <a:schemeClr val="bg1">
                    <a:lumMod val="50000"/>
                  </a:schemeClr>
                </a:solidFill>
                <a:latin typeface="+mj-lt"/>
                <a:ea typeface="+mj-ea"/>
                <a:cs typeface="+mj-cs"/>
              </a:defRPr>
            </a:lvl1pPr>
          </a:lstStyle>
          <a:p>
            <a:r>
              <a:rPr lang="en-US" dirty="0">
                <a:solidFill>
                  <a:schemeClr val="bg1"/>
                </a:solidFill>
              </a:rPr>
              <a:t>Update post/messaging</a:t>
            </a:r>
          </a:p>
        </p:txBody>
      </p:sp>
      <p:pic>
        <p:nvPicPr>
          <p:cNvPr id="10" name="Picture 9">
            <a:extLst>
              <a:ext uri="{FF2B5EF4-FFF2-40B4-BE49-F238E27FC236}">
                <a16:creationId xmlns:a16="http://schemas.microsoft.com/office/drawing/2014/main" id="{0680C508-B42B-47D8-986D-9A698EB901D5}"/>
              </a:ext>
            </a:extLst>
          </p:cNvPr>
          <p:cNvPicPr/>
          <p:nvPr/>
        </p:nvPicPr>
        <p:blipFill>
          <a:blip r:embed="rId3">
            <a:extLst>
              <a:ext uri="{28A0092B-C50C-407E-A947-70E740481C1C}">
                <a14:useLocalDpi xmlns:a14="http://schemas.microsoft.com/office/drawing/2010/main" val="0"/>
              </a:ext>
            </a:extLst>
          </a:blip>
          <a:stretch>
            <a:fillRect/>
          </a:stretch>
        </p:blipFill>
        <p:spPr>
          <a:xfrm>
            <a:off x="6027298" y="1032345"/>
            <a:ext cx="5731510" cy="3827754"/>
          </a:xfrm>
          <a:prstGeom prst="rect">
            <a:avLst/>
          </a:prstGeom>
        </p:spPr>
      </p:pic>
      <p:pic>
        <p:nvPicPr>
          <p:cNvPr id="8" name="Picture 7">
            <a:extLst>
              <a:ext uri="{FF2B5EF4-FFF2-40B4-BE49-F238E27FC236}">
                <a16:creationId xmlns:a16="http://schemas.microsoft.com/office/drawing/2014/main" id="{B079BD64-CA88-4085-878B-D2BC0C486797}"/>
              </a:ext>
            </a:extLst>
          </p:cNvPr>
          <p:cNvPicPr>
            <a:picLocks noChangeAspect="1"/>
          </p:cNvPicPr>
          <p:nvPr/>
        </p:nvPicPr>
        <p:blipFill>
          <a:blip r:embed="rId4"/>
          <a:stretch>
            <a:fillRect/>
          </a:stretch>
        </p:blipFill>
        <p:spPr>
          <a:xfrm>
            <a:off x="262447" y="1052546"/>
            <a:ext cx="5731511" cy="3807553"/>
          </a:xfrm>
          <a:prstGeom prst="rect">
            <a:avLst/>
          </a:prstGeom>
        </p:spPr>
      </p:pic>
    </p:spTree>
    <p:extLst>
      <p:ext uri="{BB962C8B-B14F-4D97-AF65-F5344CB8AC3E}">
        <p14:creationId xmlns:p14="http://schemas.microsoft.com/office/powerpoint/2010/main" val="16443890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B943E7C-A74D-4CB3-844B-51917C88C95F}"/>
              </a:ext>
            </a:extLst>
          </p:cNvPr>
          <p:cNvSpPr>
            <a:spLocks noGrp="1"/>
          </p:cNvSpPr>
          <p:nvPr>
            <p:ph type="body" sz="quarter" idx="13"/>
          </p:nvPr>
        </p:nvSpPr>
        <p:spPr>
          <a:xfrm>
            <a:off x="457200" y="1302708"/>
            <a:ext cx="3187874" cy="4083484"/>
          </a:xfrm>
        </p:spPr>
        <p:txBody>
          <a:bodyPr vert="horz" lIns="91440" tIns="45720" rIns="91440" bIns="45720" rtlCol="0" anchor="t">
            <a:normAutofit fontScale="92500" lnSpcReduction="20000"/>
          </a:bodyPr>
          <a:lstStyle/>
          <a:p>
            <a:pPr lvl="0">
              <a:lnSpc>
                <a:spcPct val="170000"/>
              </a:lnSpc>
            </a:pPr>
            <a:r>
              <a:rPr lang="en-US" sz="2600" b="1" dirty="0">
                <a:effectLst/>
                <a:latin typeface="Times New Roman" panose="02020603050405020304" pitchFamily="18" charset="0"/>
                <a:ea typeface="Times New Roman" panose="02020603050405020304" pitchFamily="18" charset="0"/>
              </a:rPr>
              <a:t>Collect Food </a:t>
            </a:r>
            <a:endParaRPr lang="en-US" sz="2600" dirty="0">
              <a:effectLst/>
              <a:latin typeface="Times New Roman" panose="02020603050405020304" pitchFamily="18" charset="0"/>
              <a:ea typeface="Times New Roman" panose="02020603050405020304" pitchFamily="18" charset="0"/>
            </a:endParaRPr>
          </a:p>
          <a:p>
            <a:pPr marL="228600" indent="-229235">
              <a:lnSpc>
                <a:spcPct val="170000"/>
              </a:lnSpc>
            </a:pPr>
            <a:r>
              <a:rPr lang="en-US" sz="1800" dirty="0">
                <a:effectLst/>
                <a:latin typeface="Times New Roman" panose="02020603050405020304" pitchFamily="18" charset="0"/>
                <a:ea typeface="Times New Roman" panose="02020603050405020304" pitchFamily="18" charset="0"/>
              </a:rPr>
              <a:t>People come to our application is used by users to collect food from donors. A sequence diagram is designed to provide development steps on how the food collection process happens including the followed up money transferee.</a:t>
            </a:r>
          </a:p>
          <a:p>
            <a:endParaRPr lang="en-US" dirty="0"/>
          </a:p>
        </p:txBody>
      </p:sp>
      <p:sp>
        <p:nvSpPr>
          <p:cNvPr id="4" name="Date Placeholder 3">
            <a:extLst>
              <a:ext uri="{FF2B5EF4-FFF2-40B4-BE49-F238E27FC236}">
                <a16:creationId xmlns:a16="http://schemas.microsoft.com/office/drawing/2014/main" id="{D88A4191-370F-457D-B29E-28C5107EFCE1}"/>
              </a:ext>
            </a:extLst>
          </p:cNvPr>
          <p:cNvSpPr>
            <a:spLocks noGrp="1"/>
          </p:cNvSpPr>
          <p:nvPr>
            <p:ph type="dt" sz="half" idx="10"/>
          </p:nvPr>
        </p:nvSpPr>
        <p:spPr>
          <a:xfrm>
            <a:off x="457200" y="6356350"/>
            <a:ext cx="2743200" cy="365125"/>
          </a:xfrm>
        </p:spPr>
        <p:txBody>
          <a:bodyPr/>
          <a:lstStyle/>
          <a:p>
            <a:r>
              <a:rPr lang="en-US"/>
              <a:t>20XX</a:t>
            </a:r>
            <a:endParaRPr lang="en-US" dirty="0"/>
          </a:p>
        </p:txBody>
      </p:sp>
      <p:sp>
        <p:nvSpPr>
          <p:cNvPr id="5" name="Footer Placeholder 4">
            <a:extLst>
              <a:ext uri="{FF2B5EF4-FFF2-40B4-BE49-F238E27FC236}">
                <a16:creationId xmlns:a16="http://schemas.microsoft.com/office/drawing/2014/main" id="{0DF877F7-5C75-4099-A9A8-D646963964F5}"/>
              </a:ext>
            </a:extLst>
          </p:cNvPr>
          <p:cNvSpPr>
            <a:spLocks noGrp="1"/>
          </p:cNvSpPr>
          <p:nvPr>
            <p:ph type="ftr" sz="quarter" idx="11"/>
          </p:nvPr>
        </p:nvSpPr>
        <p:spPr>
          <a:xfrm>
            <a:off x="4038600" y="6356350"/>
            <a:ext cx="4114800" cy="365125"/>
          </a:xfrm>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4BA11E52-FFC6-40C5-B370-26EA23A5F175}"/>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13</a:t>
            </a:fld>
            <a:endParaRPr lang="en-US" dirty="0"/>
          </a:p>
        </p:txBody>
      </p:sp>
      <p:pic>
        <p:nvPicPr>
          <p:cNvPr id="15" name="Picture 14">
            <a:extLst>
              <a:ext uri="{FF2B5EF4-FFF2-40B4-BE49-F238E27FC236}">
                <a16:creationId xmlns:a16="http://schemas.microsoft.com/office/drawing/2014/main" id="{D283A3E4-1BB0-4D99-893E-258D6B41EFEF}"/>
              </a:ext>
            </a:extLst>
          </p:cNvPr>
          <p:cNvPicPr/>
          <p:nvPr/>
        </p:nvPicPr>
        <p:blipFill>
          <a:blip r:embed="rId2">
            <a:extLst>
              <a:ext uri="{28A0092B-C50C-407E-A947-70E740481C1C}">
                <a14:useLocalDpi xmlns:a14="http://schemas.microsoft.com/office/drawing/2010/main" val="0"/>
              </a:ext>
            </a:extLst>
          </a:blip>
          <a:stretch>
            <a:fillRect/>
          </a:stretch>
        </p:blipFill>
        <p:spPr>
          <a:xfrm>
            <a:off x="3933173" y="566302"/>
            <a:ext cx="7801627" cy="5790048"/>
          </a:xfrm>
          <a:prstGeom prst="rect">
            <a:avLst/>
          </a:prstGeom>
        </p:spPr>
      </p:pic>
    </p:spTree>
    <p:extLst>
      <p:ext uri="{BB962C8B-B14F-4D97-AF65-F5344CB8AC3E}">
        <p14:creationId xmlns:p14="http://schemas.microsoft.com/office/powerpoint/2010/main" val="4450706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B943E7C-A74D-4CB3-844B-51917C88C95F}"/>
              </a:ext>
            </a:extLst>
          </p:cNvPr>
          <p:cNvSpPr>
            <a:spLocks noGrp="1"/>
          </p:cNvSpPr>
          <p:nvPr>
            <p:ph type="body" sz="quarter" idx="13"/>
          </p:nvPr>
        </p:nvSpPr>
        <p:spPr>
          <a:xfrm>
            <a:off x="457200" y="1302708"/>
            <a:ext cx="3187874" cy="4083484"/>
          </a:xfrm>
        </p:spPr>
        <p:txBody>
          <a:bodyPr vert="horz" lIns="91440" tIns="45720" rIns="91440" bIns="45720" rtlCol="0" anchor="t">
            <a:normAutofit fontScale="92500"/>
          </a:bodyPr>
          <a:lstStyle/>
          <a:p>
            <a:pPr lvl="0"/>
            <a:r>
              <a:rPr lang="en-US" sz="2600" b="1" dirty="0">
                <a:effectLst/>
                <a:latin typeface="Times New Roman" panose="02020603050405020304" pitchFamily="18" charset="0"/>
                <a:ea typeface="Times New Roman" panose="02020603050405020304" pitchFamily="18" charset="0"/>
              </a:rPr>
              <a:t>Deposition</a:t>
            </a:r>
            <a:endParaRPr lang="en-US" sz="2600" dirty="0">
              <a:effectLst/>
              <a:latin typeface="Times New Roman" panose="02020603050405020304" pitchFamily="18" charset="0"/>
              <a:ea typeface="Times New Roman" panose="02020603050405020304" pitchFamily="18" charset="0"/>
            </a:endParaRPr>
          </a:p>
          <a:p>
            <a:pPr marL="228600" indent="-229235"/>
            <a:r>
              <a:rPr lang="en-US" sz="1800" dirty="0">
                <a:effectLst/>
                <a:latin typeface="Times New Roman" panose="02020603050405020304" pitchFamily="18" charset="0"/>
                <a:ea typeface="Times New Roman" panose="02020603050405020304" pitchFamily="18" charset="0"/>
              </a:rPr>
              <a:t>Our system comes with a wallet which allow deposit, transfer and withdraw. The process to deposit money into your wallet account. Transfer money from one account to another. The process of development of this use cases is displayed bellow </a:t>
            </a:r>
          </a:p>
          <a:p>
            <a:pPr marL="228600" indent="-229235">
              <a:lnSpc>
                <a:spcPct val="170000"/>
              </a:lnSpc>
            </a:pPr>
            <a:r>
              <a:rPr lang="en-US" sz="1800" dirty="0">
                <a:effectLst/>
                <a:latin typeface="Times New Roman" panose="02020603050405020304" pitchFamily="18" charset="0"/>
                <a:ea typeface="Times New Roman" panose="02020603050405020304" pitchFamily="18" charset="0"/>
              </a:rPr>
              <a:t>.</a:t>
            </a:r>
          </a:p>
          <a:p>
            <a:endParaRPr lang="en-US" dirty="0"/>
          </a:p>
        </p:txBody>
      </p:sp>
      <p:sp>
        <p:nvSpPr>
          <p:cNvPr id="4" name="Date Placeholder 3">
            <a:extLst>
              <a:ext uri="{FF2B5EF4-FFF2-40B4-BE49-F238E27FC236}">
                <a16:creationId xmlns:a16="http://schemas.microsoft.com/office/drawing/2014/main" id="{D88A4191-370F-457D-B29E-28C5107EFCE1}"/>
              </a:ext>
            </a:extLst>
          </p:cNvPr>
          <p:cNvSpPr>
            <a:spLocks noGrp="1"/>
          </p:cNvSpPr>
          <p:nvPr>
            <p:ph type="dt" sz="half" idx="10"/>
          </p:nvPr>
        </p:nvSpPr>
        <p:spPr>
          <a:xfrm>
            <a:off x="457200" y="6356350"/>
            <a:ext cx="2743200" cy="365125"/>
          </a:xfrm>
        </p:spPr>
        <p:txBody>
          <a:bodyPr/>
          <a:lstStyle/>
          <a:p>
            <a:r>
              <a:rPr lang="en-US"/>
              <a:t>20XX</a:t>
            </a:r>
            <a:endParaRPr lang="en-US" dirty="0"/>
          </a:p>
        </p:txBody>
      </p:sp>
      <p:sp>
        <p:nvSpPr>
          <p:cNvPr id="5" name="Footer Placeholder 4">
            <a:extLst>
              <a:ext uri="{FF2B5EF4-FFF2-40B4-BE49-F238E27FC236}">
                <a16:creationId xmlns:a16="http://schemas.microsoft.com/office/drawing/2014/main" id="{0DF877F7-5C75-4099-A9A8-D646963964F5}"/>
              </a:ext>
            </a:extLst>
          </p:cNvPr>
          <p:cNvSpPr>
            <a:spLocks noGrp="1"/>
          </p:cNvSpPr>
          <p:nvPr>
            <p:ph type="ftr" sz="quarter" idx="11"/>
          </p:nvPr>
        </p:nvSpPr>
        <p:spPr>
          <a:xfrm>
            <a:off x="4038600" y="6356350"/>
            <a:ext cx="4114800" cy="365125"/>
          </a:xfrm>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4BA11E52-FFC6-40C5-B370-26EA23A5F175}"/>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14</a:t>
            </a:fld>
            <a:endParaRPr lang="en-US" dirty="0"/>
          </a:p>
        </p:txBody>
      </p:sp>
      <p:pic>
        <p:nvPicPr>
          <p:cNvPr id="7" name="Picture 6">
            <a:extLst>
              <a:ext uri="{FF2B5EF4-FFF2-40B4-BE49-F238E27FC236}">
                <a16:creationId xmlns:a16="http://schemas.microsoft.com/office/drawing/2014/main" id="{3D0CDC7C-0CAE-4354-8D7E-3A3FB191D4AD}"/>
              </a:ext>
            </a:extLst>
          </p:cNvPr>
          <p:cNvPicPr/>
          <p:nvPr/>
        </p:nvPicPr>
        <p:blipFill>
          <a:blip r:embed="rId2">
            <a:extLst>
              <a:ext uri="{28A0092B-C50C-407E-A947-70E740481C1C}">
                <a14:useLocalDpi xmlns:a14="http://schemas.microsoft.com/office/drawing/2010/main" val="0"/>
              </a:ext>
            </a:extLst>
          </a:blip>
          <a:stretch>
            <a:fillRect/>
          </a:stretch>
        </p:blipFill>
        <p:spPr>
          <a:xfrm>
            <a:off x="3933173" y="538620"/>
            <a:ext cx="7515615" cy="5817730"/>
          </a:xfrm>
          <a:prstGeom prst="rect">
            <a:avLst/>
          </a:prstGeom>
        </p:spPr>
      </p:pic>
    </p:spTree>
    <p:extLst>
      <p:ext uri="{BB962C8B-B14F-4D97-AF65-F5344CB8AC3E}">
        <p14:creationId xmlns:p14="http://schemas.microsoft.com/office/powerpoint/2010/main" val="8826148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itle 42">
            <a:extLst>
              <a:ext uri="{FF2B5EF4-FFF2-40B4-BE49-F238E27FC236}">
                <a16:creationId xmlns:a16="http://schemas.microsoft.com/office/drawing/2014/main" id="{D2229390-19C0-4498-8C60-A8B976781F6F}"/>
              </a:ext>
            </a:extLst>
          </p:cNvPr>
          <p:cNvSpPr>
            <a:spLocks noGrp="1"/>
          </p:cNvSpPr>
          <p:nvPr>
            <p:ph type="title"/>
          </p:nvPr>
        </p:nvSpPr>
        <p:spPr>
          <a:xfrm>
            <a:off x="473109" y="2386584"/>
            <a:ext cx="3873423" cy="2084832"/>
          </a:xfrm>
        </p:spPr>
        <p:txBody>
          <a:bodyPr>
            <a:normAutofit fontScale="90000"/>
          </a:bodyPr>
          <a:lstStyle/>
          <a:p>
            <a:pPr marL="228600" indent="-229235"/>
            <a:r>
              <a:rPr lang="en-US" sz="1800" dirty="0">
                <a:effectLst/>
                <a:latin typeface="Times New Roman" panose="02020603050405020304" pitchFamily="18" charset="0"/>
                <a:ea typeface="Times New Roman" panose="02020603050405020304" pitchFamily="18" charset="0"/>
              </a:rPr>
              <a:t>The admin does monitor the system from users, post, and transactions, it in this capacity that the admin works as a secondary actor to the system. The sequence diagram bellow shows how the admin manages user of the system by performing add, delete edit actions on the user I information</a:t>
            </a:r>
            <a:br>
              <a:rPr lang="en-US" sz="1800" dirty="0">
                <a:effectLst/>
                <a:latin typeface="Times New Roman" panose="02020603050405020304" pitchFamily="18" charset="0"/>
                <a:ea typeface="Times New Roman" panose="02020603050405020304" pitchFamily="18" charset="0"/>
              </a:rPr>
            </a:br>
            <a:r>
              <a:rPr lang="en-US" sz="1800" dirty="0">
                <a:effectLst/>
                <a:latin typeface="Times New Roman" panose="02020603050405020304" pitchFamily="18" charset="0"/>
                <a:ea typeface="Times New Roman" panose="02020603050405020304" pitchFamily="18" charset="0"/>
              </a:rPr>
              <a:t> </a:t>
            </a:r>
          </a:p>
        </p:txBody>
      </p:sp>
      <p:sp>
        <p:nvSpPr>
          <p:cNvPr id="22" name="Text Placeholder 21">
            <a:extLst>
              <a:ext uri="{FF2B5EF4-FFF2-40B4-BE49-F238E27FC236}">
                <a16:creationId xmlns:a16="http://schemas.microsoft.com/office/drawing/2014/main" id="{865AF8A4-33BC-4F1A-911C-12DCCF29E6E4}"/>
              </a:ext>
            </a:extLst>
          </p:cNvPr>
          <p:cNvSpPr>
            <a:spLocks noGrp="1"/>
          </p:cNvSpPr>
          <p:nvPr>
            <p:ph type="body" sz="quarter" idx="15"/>
          </p:nvPr>
        </p:nvSpPr>
        <p:spPr>
          <a:xfrm>
            <a:off x="454152" y="1587298"/>
            <a:ext cx="3584448" cy="637674"/>
          </a:xfrm>
        </p:spPr>
        <p:txBody>
          <a:bodyPr>
            <a:normAutofit/>
          </a:bodyPr>
          <a:lstStyle/>
          <a:p>
            <a:r>
              <a:rPr lang="en-US" sz="2400" b="1" dirty="0"/>
              <a:t>Manage users </a:t>
            </a:r>
          </a:p>
        </p:txBody>
      </p:sp>
      <p:sp>
        <p:nvSpPr>
          <p:cNvPr id="2" name="Date Placeholder 1">
            <a:extLst>
              <a:ext uri="{FF2B5EF4-FFF2-40B4-BE49-F238E27FC236}">
                <a16:creationId xmlns:a16="http://schemas.microsoft.com/office/drawing/2014/main" id="{7AB4E9E8-56E4-460B-A054-A71EF0C99919}"/>
              </a:ext>
            </a:extLst>
          </p:cNvPr>
          <p:cNvSpPr>
            <a:spLocks noGrp="1"/>
          </p:cNvSpPr>
          <p:nvPr>
            <p:ph type="dt" sz="half" idx="10"/>
          </p:nvPr>
        </p:nvSpPr>
        <p:spPr>
          <a:xfrm>
            <a:off x="457200" y="6356350"/>
            <a:ext cx="2743200" cy="365125"/>
          </a:xfrm>
        </p:spPr>
        <p:txBody>
          <a:bodyPr/>
          <a:lstStyle/>
          <a:p>
            <a:r>
              <a:rPr lang="en-US"/>
              <a:t>20XX</a:t>
            </a:r>
            <a:endParaRPr lang="en-US" dirty="0"/>
          </a:p>
        </p:txBody>
      </p:sp>
      <p:sp>
        <p:nvSpPr>
          <p:cNvPr id="3" name="Footer Placeholder 2">
            <a:extLst>
              <a:ext uri="{FF2B5EF4-FFF2-40B4-BE49-F238E27FC236}">
                <a16:creationId xmlns:a16="http://schemas.microsoft.com/office/drawing/2014/main" id="{A1087061-589F-4FC7-8B5A-546227C31F4A}"/>
              </a:ext>
            </a:extLst>
          </p:cNvPr>
          <p:cNvSpPr>
            <a:spLocks noGrp="1"/>
          </p:cNvSpPr>
          <p:nvPr>
            <p:ph type="ftr" sz="quarter" idx="11"/>
          </p:nvPr>
        </p:nvSpPr>
        <p:spPr>
          <a:xfrm>
            <a:off x="4038600" y="6356350"/>
            <a:ext cx="4114800" cy="365125"/>
          </a:xfrm>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D13D261B-78DC-43BA-8897-281BB35FE6FB}"/>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15</a:t>
            </a:fld>
            <a:endParaRPr lang="en-US" dirty="0"/>
          </a:p>
        </p:txBody>
      </p:sp>
      <p:pic>
        <p:nvPicPr>
          <p:cNvPr id="16" name="Picture 15">
            <a:extLst>
              <a:ext uri="{FF2B5EF4-FFF2-40B4-BE49-F238E27FC236}">
                <a16:creationId xmlns:a16="http://schemas.microsoft.com/office/drawing/2014/main" id="{EDAB15B5-8468-43A0-B4D0-0F4B87279F46}"/>
              </a:ext>
            </a:extLst>
          </p:cNvPr>
          <p:cNvPicPr/>
          <p:nvPr/>
        </p:nvPicPr>
        <p:blipFill>
          <a:blip r:embed="rId2">
            <a:extLst>
              <a:ext uri="{28A0092B-C50C-407E-A947-70E740481C1C}">
                <a14:useLocalDpi xmlns:a14="http://schemas.microsoft.com/office/drawing/2010/main" val="0"/>
              </a:ext>
            </a:extLst>
          </a:blip>
          <a:stretch>
            <a:fillRect/>
          </a:stretch>
        </p:blipFill>
        <p:spPr>
          <a:xfrm>
            <a:off x="4346533" y="1052186"/>
            <a:ext cx="7277620" cy="4935255"/>
          </a:xfrm>
          <a:prstGeom prst="rect">
            <a:avLst/>
          </a:prstGeom>
        </p:spPr>
      </p:pic>
    </p:spTree>
    <p:extLst>
      <p:ext uri="{BB962C8B-B14F-4D97-AF65-F5344CB8AC3E}">
        <p14:creationId xmlns:p14="http://schemas.microsoft.com/office/powerpoint/2010/main" val="5545607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top view of snow covered pine trees&#10;">
            <a:extLst>
              <a:ext uri="{FF2B5EF4-FFF2-40B4-BE49-F238E27FC236}">
                <a16:creationId xmlns:a16="http://schemas.microsoft.com/office/drawing/2014/main" id="{51C7B78B-F743-4CBD-8A4C-876D00856307}"/>
              </a:ext>
            </a:extLst>
          </p:cNvPr>
          <p:cNvPicPr>
            <a:picLocks noGrp="1" noChangeAspect="1"/>
          </p:cNvPicPr>
          <p:nvPr>
            <p:ph type="pic" sz="quarter" idx="10"/>
          </p:nvPr>
        </p:nvPicPr>
        <p:blipFill rotWithShape="1">
          <a:blip r:embed="rId2" cstate="screen">
            <a:extLst>
              <a:ext uri="{28A0092B-C50C-407E-A947-70E740481C1C}">
                <a14:useLocalDpi xmlns:a14="http://schemas.microsoft.com/office/drawing/2010/main" val="0"/>
              </a:ext>
            </a:extLst>
          </a:blip>
          <a:srcRect t="35" b="35"/>
          <a:stretch/>
        </p:blipFill>
        <p:spPr>
          <a:xfrm>
            <a:off x="458724" y="336324"/>
            <a:ext cx="11274552" cy="5870448"/>
          </a:xfrm>
        </p:spPr>
      </p:pic>
      <p:sp>
        <p:nvSpPr>
          <p:cNvPr id="26" name="Title 25">
            <a:extLst>
              <a:ext uri="{FF2B5EF4-FFF2-40B4-BE49-F238E27FC236}">
                <a16:creationId xmlns:a16="http://schemas.microsoft.com/office/drawing/2014/main" id="{B4A6BAED-EBE6-4796-91D1-762EB5936B76}"/>
              </a:ext>
            </a:extLst>
          </p:cNvPr>
          <p:cNvSpPr>
            <a:spLocks noGrp="1"/>
          </p:cNvSpPr>
          <p:nvPr>
            <p:ph type="ctrTitle"/>
          </p:nvPr>
        </p:nvSpPr>
        <p:spPr>
          <a:xfrm>
            <a:off x="457201" y="3490624"/>
            <a:ext cx="4571999" cy="1235382"/>
          </a:xfrm>
        </p:spPr>
        <p:txBody>
          <a:bodyPr/>
          <a:lstStyle/>
          <a:p>
            <a:r>
              <a:rPr lang="en-US" dirty="0"/>
              <a:t>THANK YOU</a:t>
            </a:r>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type="subTitle" idx="1"/>
          </p:nvPr>
        </p:nvSpPr>
        <p:spPr>
          <a:xfrm>
            <a:off x="457199" y="4726007"/>
            <a:ext cx="4571999" cy="1314432"/>
          </a:xfrm>
        </p:spPr>
        <p:txBody>
          <a:bodyPr>
            <a:normAutofit/>
          </a:bodyPr>
          <a:lstStyle/>
          <a:p>
            <a:r>
              <a:rPr lang="en-US" dirty="0"/>
              <a:t>Group 18</a:t>
            </a:r>
          </a:p>
        </p:txBody>
      </p:sp>
      <p:sp>
        <p:nvSpPr>
          <p:cNvPr id="2" name="Date Placeholder 1">
            <a:extLst>
              <a:ext uri="{FF2B5EF4-FFF2-40B4-BE49-F238E27FC236}">
                <a16:creationId xmlns:a16="http://schemas.microsoft.com/office/drawing/2014/main" id="{C3F26CC2-F73D-41DF-A99E-E86D860BD516}"/>
              </a:ext>
            </a:extLst>
          </p:cNvPr>
          <p:cNvSpPr>
            <a:spLocks noGrp="1"/>
          </p:cNvSpPr>
          <p:nvPr>
            <p:ph type="dt" sz="half" idx="11"/>
          </p:nvPr>
        </p:nvSpPr>
        <p:spPr>
          <a:xfrm>
            <a:off x="457200" y="6356350"/>
            <a:ext cx="2743200" cy="365125"/>
          </a:xfrm>
        </p:spPr>
        <p:txBody>
          <a:bodyPr/>
          <a:lstStyle/>
          <a:p>
            <a:r>
              <a:rPr lang="en-US"/>
              <a:t>20XX</a:t>
            </a:r>
            <a:endParaRPr lang="en-US" dirty="0"/>
          </a:p>
        </p:txBody>
      </p:sp>
      <p:sp>
        <p:nvSpPr>
          <p:cNvPr id="4" name="Footer Placeholder 3">
            <a:extLst>
              <a:ext uri="{FF2B5EF4-FFF2-40B4-BE49-F238E27FC236}">
                <a16:creationId xmlns:a16="http://schemas.microsoft.com/office/drawing/2014/main" id="{15C54AFD-12FC-4AE5-AA18-D006F459D1E8}"/>
              </a:ext>
            </a:extLst>
          </p:cNvPr>
          <p:cNvSpPr>
            <a:spLocks noGrp="1"/>
          </p:cNvSpPr>
          <p:nvPr>
            <p:ph type="ftr" sz="quarter" idx="12"/>
          </p:nvPr>
        </p:nvSpPr>
        <p:spPr>
          <a:xfrm>
            <a:off x="4038600" y="6356350"/>
            <a:ext cx="4114800" cy="365125"/>
          </a:xfrm>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B2FE58EF-CE6D-472E-8AF9-E91E9F7AD3DD}"/>
              </a:ext>
            </a:extLst>
          </p:cNvPr>
          <p:cNvSpPr>
            <a:spLocks noGrp="1"/>
          </p:cNvSpPr>
          <p:nvPr>
            <p:ph type="sldNum" sz="quarter" idx="13"/>
          </p:nvPr>
        </p:nvSpPr>
        <p:spPr>
          <a:xfrm>
            <a:off x="8610600" y="6356350"/>
            <a:ext cx="2743200" cy="365125"/>
          </a:xfrm>
        </p:spPr>
        <p:txBody>
          <a:bodyPr/>
          <a:lstStyle/>
          <a:p>
            <a:fld id="{294A09A9-5501-47C1-A89A-A340965A2BE2}" type="slidenum">
              <a:rPr lang="en-US" smtClean="0"/>
              <a:pPr/>
              <a:t>16</a:t>
            </a:fld>
            <a:endParaRPr lang="en-US" dirty="0"/>
          </a:p>
        </p:txBody>
      </p:sp>
    </p:spTree>
    <p:extLst>
      <p:ext uri="{BB962C8B-B14F-4D97-AF65-F5344CB8AC3E}">
        <p14:creationId xmlns:p14="http://schemas.microsoft.com/office/powerpoint/2010/main" val="3103683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6248402" y="2002805"/>
            <a:ext cx="5422217" cy="895446"/>
          </a:xfrm>
        </p:spPr>
        <p:txBody>
          <a:bodyPr/>
          <a:lstStyle/>
          <a:p>
            <a:r>
              <a:rPr lang="en-US" dirty="0"/>
              <a:t>INTRODUCTION</a:t>
            </a:r>
          </a:p>
        </p:txBody>
      </p:sp>
      <p:pic>
        <p:nvPicPr>
          <p:cNvPr id="6" name="Picture Placeholder 5" descr="A snowy landscape with trees and a fence&#10;">
            <a:extLst>
              <a:ext uri="{FF2B5EF4-FFF2-40B4-BE49-F238E27FC236}">
                <a16:creationId xmlns:a16="http://schemas.microsoft.com/office/drawing/2014/main" id="{60E2ED43-72AE-4B30-8CFC-A82B1ABBF5FD}"/>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val="0"/>
              </a:ext>
            </a:extLst>
          </a:blip>
          <a:srcRect/>
          <a:stretch/>
        </p:blipFill>
        <p:spPr>
          <a:xfrm>
            <a:off x="457200" y="1143000"/>
            <a:ext cx="5486400" cy="4572000"/>
          </a:xfrm>
        </p:spPr>
      </p:pic>
      <p:sp>
        <p:nvSpPr>
          <p:cNvPr id="3" name="Content Placeholder 2">
            <a:extLst>
              <a:ext uri="{FF2B5EF4-FFF2-40B4-BE49-F238E27FC236}">
                <a16:creationId xmlns:a16="http://schemas.microsoft.com/office/drawing/2014/main" id="{95B371F2-DBA5-415A-82C8-651F587B857A}"/>
              </a:ext>
            </a:extLst>
          </p:cNvPr>
          <p:cNvSpPr>
            <a:spLocks noGrp="1"/>
          </p:cNvSpPr>
          <p:nvPr>
            <p:ph type="body" sz="quarter" idx="13"/>
          </p:nvPr>
        </p:nvSpPr>
        <p:spPr>
          <a:xfrm>
            <a:off x="6248402" y="2981867"/>
            <a:ext cx="4572000" cy="1888373"/>
          </a:xfrm>
        </p:spPr>
        <p:txBody>
          <a:bodyPr vert="horz" lIns="91440" tIns="45720" rIns="91440" bIns="45720" rtlCol="0" anchor="t">
            <a:normAutofit fontScale="92500"/>
          </a:bodyPr>
          <a:lstStyle/>
          <a:p>
            <a:pPr algn="just"/>
            <a:r>
              <a:rPr lang="en-US" sz="1800" dirty="0">
                <a:effectLst/>
                <a:latin typeface="Times New Roman" panose="02020603050405020304" pitchFamily="18" charset="0"/>
                <a:ea typeface="Times New Roman" panose="02020603050405020304" pitchFamily="18" charset="0"/>
              </a:rPr>
              <a:t>Design Phase of our system we are going to perform UML analysis bringing out the actors, classes and use cases. We make use for class diagram, use case diagram, activity, and sequence diagram to explain our use cases.</a:t>
            </a:r>
          </a:p>
          <a:p>
            <a:endParaRPr lang="en-US" dirty="0"/>
          </a:p>
        </p:txBody>
      </p:sp>
      <p:sp>
        <p:nvSpPr>
          <p:cNvPr id="4" name="Date Placeholder 3">
            <a:extLst>
              <a:ext uri="{FF2B5EF4-FFF2-40B4-BE49-F238E27FC236}">
                <a16:creationId xmlns:a16="http://schemas.microsoft.com/office/drawing/2014/main" id="{0B3453EA-8B6C-49E3-9028-BE35379E0E04}"/>
              </a:ext>
            </a:extLst>
          </p:cNvPr>
          <p:cNvSpPr>
            <a:spLocks noGrp="1"/>
          </p:cNvSpPr>
          <p:nvPr>
            <p:ph type="dt" sz="half" idx="10"/>
          </p:nvPr>
        </p:nvSpPr>
        <p:spPr>
          <a:xfrm>
            <a:off x="457200" y="6356350"/>
            <a:ext cx="2743200" cy="365125"/>
          </a:xfrm>
        </p:spPr>
        <p:txBody>
          <a:bodyPr/>
          <a:lstStyle/>
          <a:p>
            <a:r>
              <a:rPr lang="en-US"/>
              <a:t>20XX</a:t>
            </a:r>
            <a:endParaRPr lang="en-US" dirty="0"/>
          </a:p>
        </p:txBody>
      </p:sp>
      <p:sp>
        <p:nvSpPr>
          <p:cNvPr id="5" name="Footer Placeholder 4">
            <a:extLst>
              <a:ext uri="{FF2B5EF4-FFF2-40B4-BE49-F238E27FC236}">
                <a16:creationId xmlns:a16="http://schemas.microsoft.com/office/drawing/2014/main" id="{E35C394A-C440-414E-942C-A00E8C0FDD48}"/>
              </a:ext>
            </a:extLst>
          </p:cNvPr>
          <p:cNvSpPr>
            <a:spLocks noGrp="1"/>
          </p:cNvSpPr>
          <p:nvPr>
            <p:ph type="ftr" sz="quarter" idx="11"/>
          </p:nvPr>
        </p:nvSpPr>
        <p:spPr>
          <a:xfrm>
            <a:off x="4038600" y="6356350"/>
            <a:ext cx="4114800" cy="365125"/>
          </a:xfrm>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D25442E0-152B-4ACA-99D7-D70468E59E8D}"/>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2</a:t>
            </a:fld>
            <a:endParaRPr lang="en-US" dirty="0"/>
          </a:p>
        </p:txBody>
      </p:sp>
      <p:sp>
        <p:nvSpPr>
          <p:cNvPr id="8" name="Rectangle 7">
            <a:extLst>
              <a:ext uri="{FF2B5EF4-FFF2-40B4-BE49-F238E27FC236}">
                <a16:creationId xmlns:a16="http://schemas.microsoft.com/office/drawing/2014/main" id="{5AB1630D-CC24-443B-B8F7-86EFA657EE01}"/>
              </a:ext>
              <a:ext uri="{C183D7F6-B498-43B3-948B-1728B52AA6E4}">
                <adec:decorative xmlns:adec="http://schemas.microsoft.com/office/drawing/2017/decorative" val="1"/>
              </a:ext>
            </a:extLst>
          </p:cNvPr>
          <p:cNvSpPr/>
          <p:nvPr/>
        </p:nvSpPr>
        <p:spPr>
          <a:xfrm>
            <a:off x="5376740" y="1933074"/>
            <a:ext cx="1371600" cy="45720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397991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457200" y="365125"/>
            <a:ext cx="10515600" cy="1325563"/>
          </a:xfrm>
        </p:spPr>
        <p:txBody>
          <a:bodyPr/>
          <a:lstStyle/>
          <a:p>
            <a:r>
              <a:rPr lang="en-US" dirty="0"/>
              <a:t>System Analysis</a:t>
            </a:r>
          </a:p>
        </p:txBody>
      </p:sp>
      <p:sp>
        <p:nvSpPr>
          <p:cNvPr id="3" name="Text Placeholder 2">
            <a:extLst>
              <a:ext uri="{FF2B5EF4-FFF2-40B4-BE49-F238E27FC236}">
                <a16:creationId xmlns:a16="http://schemas.microsoft.com/office/drawing/2014/main" id="{3BD1BF38-3044-4FB6-A222-979FD3162C9D}"/>
              </a:ext>
            </a:extLst>
          </p:cNvPr>
          <p:cNvSpPr>
            <a:spLocks noGrp="1"/>
          </p:cNvSpPr>
          <p:nvPr>
            <p:ph type="body" idx="1"/>
          </p:nvPr>
        </p:nvSpPr>
        <p:spPr>
          <a:xfrm>
            <a:off x="839788" y="1966913"/>
            <a:ext cx="2971800" cy="823912"/>
          </a:xfrm>
        </p:spPr>
        <p:txBody>
          <a:bodyPr anchor="ctr" anchorCtr="0">
            <a:normAutofit/>
          </a:bodyPr>
          <a:lstStyle/>
          <a:p>
            <a:r>
              <a:rPr lang="en-US" dirty="0"/>
              <a:t>Actors</a:t>
            </a:r>
          </a:p>
        </p:txBody>
      </p:sp>
      <p:sp>
        <p:nvSpPr>
          <p:cNvPr id="4" name="Content Placeholder 3">
            <a:extLst>
              <a:ext uri="{FF2B5EF4-FFF2-40B4-BE49-F238E27FC236}">
                <a16:creationId xmlns:a16="http://schemas.microsoft.com/office/drawing/2014/main" id="{9B9ED227-95A7-4B08-91FE-5E0EF0D41D20}"/>
              </a:ext>
            </a:extLst>
          </p:cNvPr>
          <p:cNvSpPr>
            <a:spLocks noGrp="1"/>
          </p:cNvSpPr>
          <p:nvPr>
            <p:ph sz="half" idx="2"/>
          </p:nvPr>
        </p:nvSpPr>
        <p:spPr>
          <a:xfrm>
            <a:off x="839788" y="2790825"/>
            <a:ext cx="2971800" cy="3248025"/>
          </a:xfrm>
        </p:spPr>
        <p:txBody>
          <a:bodyPr>
            <a:noAutofit/>
          </a:bodyPr>
          <a:lstStyle/>
          <a:p>
            <a:pPr marL="0" lvl="0" indent="0">
              <a:lnSpc>
                <a:spcPct val="100000"/>
              </a:lnSpc>
              <a:buNone/>
            </a:pPr>
            <a:endParaRPr lang="en-US" dirty="0">
              <a:effectLst/>
              <a:latin typeface="Times New Roman" panose="02020603050405020304" pitchFamily="18" charset="0"/>
              <a:ea typeface="Times New Roman" panose="02020603050405020304" pitchFamily="18" charset="0"/>
            </a:endParaRPr>
          </a:p>
          <a:p>
            <a:pPr marL="457200" indent="-229235">
              <a:lnSpc>
                <a:spcPct val="100000"/>
              </a:lnSpc>
            </a:pPr>
            <a:r>
              <a:rPr lang="en-US" dirty="0">
                <a:effectLst/>
                <a:latin typeface="Times New Roman" panose="02020603050405020304" pitchFamily="18" charset="0"/>
                <a:ea typeface="Times New Roman" panose="02020603050405020304" pitchFamily="18" charset="0"/>
              </a:rPr>
              <a:t>1). Primary </a:t>
            </a:r>
          </a:p>
          <a:p>
            <a:pPr marL="1200150" lvl="2" indent="-285750">
              <a:lnSpc>
                <a:spcPct val="100000"/>
              </a:lnSpc>
              <a:buFont typeface="+mj-lt"/>
              <a:buAutoNum type="alphaLcPeriod"/>
            </a:pPr>
            <a:r>
              <a:rPr lang="en-US" dirty="0">
                <a:effectLst/>
                <a:latin typeface="Times New Roman" panose="02020603050405020304" pitchFamily="18" charset="0"/>
                <a:ea typeface="Times New Roman" panose="02020603050405020304" pitchFamily="18" charset="0"/>
              </a:rPr>
              <a:t>Donor</a:t>
            </a:r>
          </a:p>
          <a:p>
            <a:pPr marL="1200150" lvl="2" indent="-285750">
              <a:lnSpc>
                <a:spcPct val="100000"/>
              </a:lnSpc>
              <a:buFont typeface="+mj-lt"/>
              <a:buAutoNum type="alphaLcPeriod"/>
            </a:pPr>
            <a:r>
              <a:rPr lang="en-US" dirty="0">
                <a:effectLst/>
                <a:latin typeface="Times New Roman" panose="02020603050405020304" pitchFamily="18" charset="0"/>
                <a:ea typeface="Times New Roman" panose="02020603050405020304" pitchFamily="18" charset="0"/>
              </a:rPr>
              <a:t>Collector</a:t>
            </a:r>
          </a:p>
          <a:p>
            <a:pPr marL="1200150" lvl="2" indent="-285750">
              <a:lnSpc>
                <a:spcPct val="100000"/>
              </a:lnSpc>
              <a:buFont typeface="+mj-lt"/>
              <a:buAutoNum type="alphaLcPeriod"/>
            </a:pPr>
            <a:r>
              <a:rPr lang="en-US" dirty="0">
                <a:effectLst/>
                <a:latin typeface="Times New Roman" panose="02020603050405020304" pitchFamily="18" charset="0"/>
                <a:ea typeface="Times New Roman" panose="02020603050405020304" pitchFamily="18" charset="0"/>
              </a:rPr>
              <a:t>Admin </a:t>
            </a:r>
          </a:p>
          <a:p>
            <a:pPr marL="457200" indent="-229235">
              <a:lnSpc>
                <a:spcPct val="100000"/>
              </a:lnSpc>
            </a:pPr>
            <a:r>
              <a:rPr lang="en-US" dirty="0">
                <a:effectLst/>
                <a:latin typeface="Times New Roman" panose="02020603050405020304" pitchFamily="18" charset="0"/>
                <a:ea typeface="Times New Roman" panose="02020603050405020304" pitchFamily="18" charset="0"/>
              </a:rPr>
              <a:t>2). Secondary </a:t>
            </a:r>
          </a:p>
          <a:p>
            <a:pPr marL="1200150" lvl="2" indent="-285750">
              <a:lnSpc>
                <a:spcPct val="100000"/>
              </a:lnSpc>
              <a:buFont typeface="+mj-lt"/>
              <a:buAutoNum type="alphaLcPeriod"/>
            </a:pPr>
            <a:r>
              <a:rPr lang="en-US" dirty="0">
                <a:effectLst/>
                <a:latin typeface="Times New Roman" panose="02020603050405020304" pitchFamily="18" charset="0"/>
                <a:ea typeface="Times New Roman" panose="02020603050405020304" pitchFamily="18" charset="0"/>
              </a:rPr>
              <a:t>System</a:t>
            </a:r>
          </a:p>
          <a:p>
            <a:pPr marL="1200150" lvl="2" indent="-285750">
              <a:lnSpc>
                <a:spcPct val="100000"/>
              </a:lnSpc>
              <a:buFont typeface="+mj-lt"/>
              <a:buAutoNum type="alphaLcPeriod"/>
            </a:pPr>
            <a:r>
              <a:rPr lang="en-US" dirty="0">
                <a:effectLst/>
                <a:latin typeface="Times New Roman" panose="02020603050405020304" pitchFamily="18" charset="0"/>
                <a:ea typeface="Times New Roman" panose="02020603050405020304" pitchFamily="18" charset="0"/>
              </a:rPr>
              <a:t>Admin</a:t>
            </a:r>
          </a:p>
          <a:p>
            <a:pPr marL="1200150" lvl="2" indent="-285750">
              <a:lnSpc>
                <a:spcPct val="100000"/>
              </a:lnSpc>
              <a:buFont typeface="+mj-lt"/>
              <a:buAutoNum type="alphaLcPeriod"/>
            </a:pPr>
            <a:r>
              <a:rPr lang="en-US" dirty="0">
                <a:effectLst/>
                <a:latin typeface="Times New Roman" panose="02020603050405020304" pitchFamily="18" charset="0"/>
                <a:ea typeface="Times New Roman" panose="02020603050405020304" pitchFamily="18" charset="0"/>
              </a:rPr>
              <a:t>Third-Party</a:t>
            </a:r>
          </a:p>
          <a:p>
            <a:endParaRPr lang="en-US" dirty="0"/>
          </a:p>
          <a:p>
            <a:endParaRPr lang="en-US" dirty="0"/>
          </a:p>
        </p:txBody>
      </p:sp>
      <p:sp>
        <p:nvSpPr>
          <p:cNvPr id="7" name="Text Placeholder 6">
            <a:extLst>
              <a:ext uri="{FF2B5EF4-FFF2-40B4-BE49-F238E27FC236}">
                <a16:creationId xmlns:a16="http://schemas.microsoft.com/office/drawing/2014/main" id="{0DECF210-3396-4326-A2DB-16C401CA2CC1}"/>
              </a:ext>
            </a:extLst>
          </p:cNvPr>
          <p:cNvSpPr>
            <a:spLocks noGrp="1"/>
          </p:cNvSpPr>
          <p:nvPr>
            <p:ph type="body" sz="quarter" idx="3"/>
          </p:nvPr>
        </p:nvSpPr>
        <p:spPr>
          <a:xfrm>
            <a:off x="4610188" y="1966913"/>
            <a:ext cx="2971800" cy="823912"/>
          </a:xfrm>
        </p:spPr>
        <p:txBody>
          <a:bodyPr anchor="ctr" anchorCtr="0">
            <a:normAutofit/>
          </a:bodyPr>
          <a:lstStyle/>
          <a:p>
            <a:r>
              <a:rPr lang="en-US" dirty="0"/>
              <a:t>Classes</a:t>
            </a:r>
          </a:p>
        </p:txBody>
      </p:sp>
      <p:sp>
        <p:nvSpPr>
          <p:cNvPr id="5" name="Content Placeholder 4">
            <a:extLst>
              <a:ext uri="{FF2B5EF4-FFF2-40B4-BE49-F238E27FC236}">
                <a16:creationId xmlns:a16="http://schemas.microsoft.com/office/drawing/2014/main" id="{9C2ECAAA-1E9C-4845-8EA9-E11A76F08150}"/>
              </a:ext>
            </a:extLst>
          </p:cNvPr>
          <p:cNvSpPr>
            <a:spLocks noGrp="1"/>
          </p:cNvSpPr>
          <p:nvPr>
            <p:ph sz="quarter" idx="4"/>
          </p:nvPr>
        </p:nvSpPr>
        <p:spPr>
          <a:xfrm>
            <a:off x="4610188" y="2790825"/>
            <a:ext cx="2971800" cy="3246120"/>
          </a:xfrm>
        </p:spPr>
        <p:txBody>
          <a:bodyPr>
            <a:noAutofit/>
          </a:bodyPr>
          <a:lstStyle/>
          <a:p>
            <a:pPr marL="342900" lvl="0" indent="-342900">
              <a:lnSpc>
                <a:spcPct val="100000"/>
              </a:lnSpc>
              <a:buFont typeface="+mj-lt"/>
              <a:buAutoNum type="alphaLcPeriod"/>
            </a:pPr>
            <a:r>
              <a:rPr lang="en-US" sz="1200" dirty="0">
                <a:effectLst/>
                <a:latin typeface="Times New Roman" panose="02020603050405020304" pitchFamily="18" charset="0"/>
                <a:ea typeface="Times New Roman" panose="02020603050405020304" pitchFamily="18" charset="0"/>
              </a:rPr>
              <a:t>Users</a:t>
            </a:r>
          </a:p>
          <a:p>
            <a:pPr marL="342900" lvl="0" indent="-342900">
              <a:lnSpc>
                <a:spcPct val="100000"/>
              </a:lnSpc>
              <a:buFont typeface="+mj-lt"/>
              <a:buAutoNum type="alphaLcPeriod"/>
            </a:pPr>
            <a:r>
              <a:rPr lang="en-US" sz="1200" dirty="0">
                <a:effectLst/>
                <a:latin typeface="Times New Roman" panose="02020603050405020304" pitchFamily="18" charset="0"/>
                <a:ea typeface="Times New Roman" panose="02020603050405020304" pitchFamily="18" charset="0"/>
              </a:rPr>
              <a:t>Collector // inherit user</a:t>
            </a:r>
          </a:p>
          <a:p>
            <a:pPr marL="342900" lvl="0" indent="-342900">
              <a:lnSpc>
                <a:spcPct val="100000"/>
              </a:lnSpc>
              <a:buFont typeface="+mj-lt"/>
              <a:buAutoNum type="alphaLcPeriod"/>
            </a:pPr>
            <a:r>
              <a:rPr lang="en-US" sz="1200" dirty="0">
                <a:effectLst/>
                <a:latin typeface="Times New Roman" panose="02020603050405020304" pitchFamily="18" charset="0"/>
                <a:ea typeface="Times New Roman" panose="02020603050405020304" pitchFamily="18" charset="0"/>
              </a:rPr>
              <a:t>Donor     // inherit user</a:t>
            </a:r>
          </a:p>
          <a:p>
            <a:pPr marL="342900" lvl="0" indent="-342900">
              <a:lnSpc>
                <a:spcPct val="100000"/>
              </a:lnSpc>
              <a:buFont typeface="+mj-lt"/>
              <a:buAutoNum type="alphaLcPeriod"/>
            </a:pPr>
            <a:r>
              <a:rPr lang="en-US" sz="1200" dirty="0">
                <a:effectLst/>
                <a:latin typeface="Times New Roman" panose="02020603050405020304" pitchFamily="18" charset="0"/>
                <a:ea typeface="Times New Roman" panose="02020603050405020304" pitchFamily="18" charset="0"/>
              </a:rPr>
              <a:t>Admin   // inherit user</a:t>
            </a:r>
          </a:p>
          <a:p>
            <a:pPr marL="342900" lvl="0" indent="-342900">
              <a:lnSpc>
                <a:spcPct val="100000"/>
              </a:lnSpc>
              <a:buFont typeface="+mj-lt"/>
              <a:buAutoNum type="alphaLcPeriod"/>
            </a:pPr>
            <a:r>
              <a:rPr lang="en-US" sz="1200" dirty="0">
                <a:effectLst/>
                <a:latin typeface="Times New Roman" panose="02020603050405020304" pitchFamily="18" charset="0"/>
                <a:ea typeface="Times New Roman" panose="02020603050405020304" pitchFamily="18" charset="0"/>
              </a:rPr>
              <a:t>Post</a:t>
            </a:r>
          </a:p>
          <a:p>
            <a:pPr marL="342900" lvl="0" indent="-342900">
              <a:lnSpc>
                <a:spcPct val="100000"/>
              </a:lnSpc>
              <a:buFont typeface="+mj-lt"/>
              <a:buAutoNum type="alphaLcPeriod"/>
            </a:pPr>
            <a:r>
              <a:rPr lang="en-US" sz="1200" dirty="0">
                <a:effectLst/>
                <a:latin typeface="Times New Roman" panose="02020603050405020304" pitchFamily="18" charset="0"/>
                <a:ea typeface="Times New Roman" panose="02020603050405020304" pitchFamily="18" charset="0"/>
              </a:rPr>
              <a:t>History</a:t>
            </a:r>
          </a:p>
          <a:p>
            <a:pPr marL="342900" lvl="0" indent="-342900">
              <a:lnSpc>
                <a:spcPct val="100000"/>
              </a:lnSpc>
              <a:buFont typeface="+mj-lt"/>
              <a:buAutoNum type="alphaLcPeriod"/>
            </a:pPr>
            <a:r>
              <a:rPr lang="en-US" sz="1200" dirty="0">
                <a:effectLst/>
                <a:latin typeface="Times New Roman" panose="02020603050405020304" pitchFamily="18" charset="0"/>
                <a:ea typeface="Times New Roman" panose="02020603050405020304" pitchFamily="18" charset="0"/>
              </a:rPr>
              <a:t>Messaging </a:t>
            </a:r>
          </a:p>
          <a:p>
            <a:pPr marL="342900" lvl="0" indent="-342900">
              <a:lnSpc>
                <a:spcPct val="100000"/>
              </a:lnSpc>
              <a:buFont typeface="+mj-lt"/>
              <a:buAutoNum type="alphaLcPeriod"/>
            </a:pPr>
            <a:r>
              <a:rPr lang="en-US" sz="1200" dirty="0">
                <a:effectLst/>
                <a:latin typeface="Times New Roman" panose="02020603050405020304" pitchFamily="18" charset="0"/>
                <a:ea typeface="Times New Roman" panose="02020603050405020304" pitchFamily="18" charset="0"/>
              </a:rPr>
              <a:t>Notification </a:t>
            </a:r>
          </a:p>
          <a:p>
            <a:pPr marL="342900" lvl="0" indent="-342900">
              <a:lnSpc>
                <a:spcPct val="100000"/>
              </a:lnSpc>
              <a:buFont typeface="+mj-lt"/>
              <a:buAutoNum type="alphaLcPeriod"/>
            </a:pPr>
            <a:r>
              <a:rPr lang="en-US" sz="1200" dirty="0">
                <a:effectLst/>
                <a:latin typeface="Times New Roman" panose="02020603050405020304" pitchFamily="18" charset="0"/>
                <a:ea typeface="Times New Roman" panose="02020603050405020304" pitchFamily="18" charset="0"/>
              </a:rPr>
              <a:t>Wallet</a:t>
            </a:r>
          </a:p>
          <a:p>
            <a:pPr marL="342900" lvl="0" indent="-342900">
              <a:lnSpc>
                <a:spcPct val="100000"/>
              </a:lnSpc>
              <a:buFont typeface="+mj-lt"/>
              <a:buAutoNum type="alphaLcPeriod"/>
            </a:pPr>
            <a:r>
              <a:rPr lang="en-US" sz="1200" dirty="0">
                <a:effectLst/>
                <a:latin typeface="Times New Roman" panose="02020603050405020304" pitchFamily="18" charset="0"/>
                <a:ea typeface="Times New Roman" panose="02020603050405020304" pitchFamily="18" charset="0"/>
              </a:rPr>
              <a:t>Transaction</a:t>
            </a:r>
          </a:p>
          <a:p>
            <a:pPr>
              <a:lnSpc>
                <a:spcPct val="100000"/>
              </a:lnSpc>
            </a:pPr>
            <a:endParaRPr lang="en-US" sz="1200" dirty="0"/>
          </a:p>
        </p:txBody>
      </p:sp>
      <p:sp>
        <p:nvSpPr>
          <p:cNvPr id="8" name="Text Placeholder 7">
            <a:extLst>
              <a:ext uri="{FF2B5EF4-FFF2-40B4-BE49-F238E27FC236}">
                <a16:creationId xmlns:a16="http://schemas.microsoft.com/office/drawing/2014/main" id="{36B4EA57-3F87-42E4-8BBF-ABC4118F11B3}"/>
              </a:ext>
            </a:extLst>
          </p:cNvPr>
          <p:cNvSpPr>
            <a:spLocks noGrp="1"/>
          </p:cNvSpPr>
          <p:nvPr>
            <p:ph type="body" sz="quarter" idx="13"/>
          </p:nvPr>
        </p:nvSpPr>
        <p:spPr>
          <a:xfrm>
            <a:off x="8430134" y="1976438"/>
            <a:ext cx="2971800" cy="823912"/>
          </a:xfrm>
        </p:spPr>
        <p:txBody>
          <a:bodyPr anchor="ctr" anchorCtr="0">
            <a:normAutofit/>
          </a:bodyPr>
          <a:lstStyle/>
          <a:p>
            <a:r>
              <a:rPr lang="en-US" dirty="0"/>
              <a:t>Use Cases</a:t>
            </a:r>
          </a:p>
        </p:txBody>
      </p:sp>
      <p:sp>
        <p:nvSpPr>
          <p:cNvPr id="9" name="Content Placeholder 8">
            <a:extLst>
              <a:ext uri="{FF2B5EF4-FFF2-40B4-BE49-F238E27FC236}">
                <a16:creationId xmlns:a16="http://schemas.microsoft.com/office/drawing/2014/main" id="{D4F171EB-B5A9-44F7-9D34-E20FB484C088}"/>
              </a:ext>
            </a:extLst>
          </p:cNvPr>
          <p:cNvSpPr>
            <a:spLocks noGrp="1"/>
          </p:cNvSpPr>
          <p:nvPr>
            <p:ph sz="quarter" idx="14"/>
          </p:nvPr>
        </p:nvSpPr>
        <p:spPr>
          <a:xfrm>
            <a:off x="8430134" y="2800350"/>
            <a:ext cx="2971800" cy="3246120"/>
          </a:xfrm>
        </p:spPr>
        <p:txBody>
          <a:bodyPr>
            <a:noAutofit/>
          </a:bodyPr>
          <a:lstStyle/>
          <a:p>
            <a:pPr marL="227965" indent="0">
              <a:lnSpc>
                <a:spcPct val="100000"/>
              </a:lnSpc>
              <a:buNone/>
            </a:pPr>
            <a:r>
              <a:rPr lang="en-US" sz="1200" dirty="0">
                <a:effectLst/>
                <a:latin typeface="Times New Roman" panose="02020603050405020304" pitchFamily="18" charset="0"/>
                <a:ea typeface="Times New Roman" panose="02020603050405020304" pitchFamily="18" charset="0"/>
              </a:rPr>
              <a:t>The uses cases represent the processes of our system </a:t>
            </a:r>
          </a:p>
          <a:p>
            <a:pPr marL="742950" lvl="1" indent="-285750">
              <a:lnSpc>
                <a:spcPct val="100000"/>
              </a:lnSpc>
              <a:buFont typeface="+mj-lt"/>
              <a:buAutoNum type="alphaLcPeriod"/>
            </a:pPr>
            <a:r>
              <a:rPr lang="en-US" sz="1200" dirty="0">
                <a:effectLst/>
                <a:latin typeface="Times New Roman" panose="02020603050405020304" pitchFamily="18" charset="0"/>
                <a:ea typeface="Times New Roman" panose="02020603050405020304" pitchFamily="18" charset="0"/>
              </a:rPr>
              <a:t>Registration  </a:t>
            </a:r>
          </a:p>
          <a:p>
            <a:pPr marL="742950" lvl="1" indent="-285750">
              <a:lnSpc>
                <a:spcPct val="100000"/>
              </a:lnSpc>
              <a:buFont typeface="+mj-lt"/>
              <a:buAutoNum type="alphaLcPeriod"/>
            </a:pPr>
            <a:r>
              <a:rPr lang="en-US" sz="1200" dirty="0">
                <a:effectLst/>
                <a:latin typeface="Times New Roman" panose="02020603050405020304" pitchFamily="18" charset="0"/>
                <a:ea typeface="Times New Roman" panose="02020603050405020304" pitchFamily="18" charset="0"/>
              </a:rPr>
              <a:t>Login </a:t>
            </a:r>
          </a:p>
          <a:p>
            <a:pPr marL="742950" lvl="1" indent="-285750">
              <a:lnSpc>
                <a:spcPct val="100000"/>
              </a:lnSpc>
              <a:buFont typeface="+mj-lt"/>
              <a:buAutoNum type="alphaLcPeriod"/>
            </a:pPr>
            <a:r>
              <a:rPr lang="en-US" sz="1200" dirty="0">
                <a:effectLst/>
                <a:latin typeface="Times New Roman" panose="02020603050405020304" pitchFamily="18" charset="0"/>
                <a:ea typeface="Times New Roman" panose="02020603050405020304" pitchFamily="18" charset="0"/>
              </a:rPr>
              <a:t>Logout</a:t>
            </a:r>
          </a:p>
          <a:p>
            <a:pPr marL="742950" lvl="1" indent="-285750">
              <a:lnSpc>
                <a:spcPct val="100000"/>
              </a:lnSpc>
              <a:buFont typeface="+mj-lt"/>
              <a:buAutoNum type="alphaLcPeriod"/>
            </a:pPr>
            <a:r>
              <a:rPr lang="en-US" sz="1200" dirty="0">
                <a:effectLst/>
                <a:latin typeface="Times New Roman" panose="02020603050405020304" pitchFamily="18" charset="0"/>
                <a:ea typeface="Times New Roman" panose="02020603050405020304" pitchFamily="18" charset="0"/>
              </a:rPr>
              <a:t>Forgot password </a:t>
            </a:r>
          </a:p>
          <a:p>
            <a:pPr marL="742950" lvl="1" indent="-285750">
              <a:lnSpc>
                <a:spcPct val="100000"/>
              </a:lnSpc>
              <a:buFont typeface="+mj-lt"/>
              <a:buAutoNum type="alphaLcPeriod"/>
            </a:pPr>
            <a:r>
              <a:rPr lang="en-US" sz="1200" dirty="0">
                <a:effectLst/>
                <a:latin typeface="Times New Roman" panose="02020603050405020304" pitchFamily="18" charset="0"/>
                <a:ea typeface="Times New Roman" panose="02020603050405020304" pitchFamily="18" charset="0"/>
              </a:rPr>
              <a:t>Create food post</a:t>
            </a:r>
          </a:p>
          <a:p>
            <a:pPr marL="742950" lvl="1" indent="-285750">
              <a:lnSpc>
                <a:spcPct val="100000"/>
              </a:lnSpc>
              <a:buFont typeface="+mj-lt"/>
              <a:buAutoNum type="alphaLcPeriod"/>
            </a:pPr>
            <a:r>
              <a:rPr lang="en-US" sz="1200" dirty="0">
                <a:effectLst/>
                <a:latin typeface="Times New Roman" panose="02020603050405020304" pitchFamily="18" charset="0"/>
                <a:ea typeface="Times New Roman" panose="02020603050405020304" pitchFamily="18" charset="0"/>
              </a:rPr>
              <a:t>Collect food post </a:t>
            </a:r>
          </a:p>
          <a:p>
            <a:pPr marL="742950" lvl="1" indent="-285750">
              <a:lnSpc>
                <a:spcPct val="100000"/>
              </a:lnSpc>
              <a:buFont typeface="+mj-lt"/>
              <a:buAutoNum type="alphaLcPeriod"/>
            </a:pPr>
            <a:r>
              <a:rPr lang="en-US" sz="1200" dirty="0">
                <a:effectLst/>
                <a:latin typeface="Times New Roman" panose="02020603050405020304" pitchFamily="18" charset="0"/>
                <a:ea typeface="Times New Roman" panose="02020603050405020304" pitchFamily="18" charset="0"/>
              </a:rPr>
              <a:t>Make deposit into wallet </a:t>
            </a:r>
          </a:p>
          <a:p>
            <a:pPr marL="742950" lvl="1" indent="-285750">
              <a:lnSpc>
                <a:spcPct val="100000"/>
              </a:lnSpc>
              <a:buFont typeface="+mj-lt"/>
              <a:buAutoNum type="alphaLcPeriod"/>
            </a:pPr>
            <a:r>
              <a:rPr lang="en-US" sz="1200" dirty="0">
                <a:effectLst/>
                <a:latin typeface="Times New Roman" panose="02020603050405020304" pitchFamily="18" charset="0"/>
                <a:ea typeface="Times New Roman" panose="02020603050405020304" pitchFamily="18" charset="0"/>
              </a:rPr>
              <a:t>Recommend Donor </a:t>
            </a:r>
          </a:p>
          <a:p>
            <a:pPr marL="742950" lvl="1" indent="-285750">
              <a:lnSpc>
                <a:spcPct val="100000"/>
              </a:lnSpc>
              <a:buFont typeface="+mj-lt"/>
              <a:buAutoNum type="alphaLcPeriod"/>
            </a:pPr>
            <a:r>
              <a:rPr lang="en-US" sz="1200" dirty="0">
                <a:effectLst/>
                <a:latin typeface="Times New Roman" panose="02020603050405020304" pitchFamily="18" charset="0"/>
                <a:ea typeface="Times New Roman" panose="02020603050405020304" pitchFamily="18" charset="0"/>
              </a:rPr>
              <a:t>Messaging(chat)</a:t>
            </a:r>
          </a:p>
          <a:p>
            <a:pPr marL="742950" lvl="1" indent="-285750">
              <a:lnSpc>
                <a:spcPct val="100000"/>
              </a:lnSpc>
              <a:buFont typeface="+mj-lt"/>
              <a:buAutoNum type="alphaLcPeriod"/>
            </a:pPr>
            <a:r>
              <a:rPr lang="en-US" sz="1200" dirty="0">
                <a:effectLst/>
                <a:latin typeface="Times New Roman" panose="02020603050405020304" pitchFamily="18" charset="0"/>
                <a:ea typeface="Times New Roman" panose="02020603050405020304" pitchFamily="18" charset="0"/>
              </a:rPr>
              <a:t>Upload photo</a:t>
            </a:r>
          </a:p>
        </p:txBody>
      </p:sp>
      <p:sp>
        <p:nvSpPr>
          <p:cNvPr id="10" name="Date Placeholder 9">
            <a:extLst>
              <a:ext uri="{FF2B5EF4-FFF2-40B4-BE49-F238E27FC236}">
                <a16:creationId xmlns:a16="http://schemas.microsoft.com/office/drawing/2014/main" id="{6DEEEC47-1662-40C2-B19C-27516C42C555}"/>
              </a:ext>
            </a:extLst>
          </p:cNvPr>
          <p:cNvSpPr>
            <a:spLocks noGrp="1"/>
          </p:cNvSpPr>
          <p:nvPr>
            <p:ph type="dt" sz="half" idx="10"/>
          </p:nvPr>
        </p:nvSpPr>
        <p:spPr>
          <a:xfrm>
            <a:off x="457200" y="6356350"/>
            <a:ext cx="2743200" cy="365125"/>
          </a:xfrm>
        </p:spPr>
        <p:txBody>
          <a:bodyPr/>
          <a:lstStyle/>
          <a:p>
            <a:r>
              <a:rPr lang="en-US"/>
              <a:t>20XX</a:t>
            </a:r>
            <a:endParaRPr lang="en-US" dirty="0"/>
          </a:p>
        </p:txBody>
      </p:sp>
      <p:sp>
        <p:nvSpPr>
          <p:cNvPr id="11" name="Footer Placeholder 10">
            <a:extLst>
              <a:ext uri="{FF2B5EF4-FFF2-40B4-BE49-F238E27FC236}">
                <a16:creationId xmlns:a16="http://schemas.microsoft.com/office/drawing/2014/main" id="{2172D52F-1835-44D1-89BA-D71DFA173015}"/>
              </a:ext>
            </a:extLst>
          </p:cNvPr>
          <p:cNvSpPr>
            <a:spLocks noGrp="1"/>
          </p:cNvSpPr>
          <p:nvPr>
            <p:ph type="ftr" sz="quarter" idx="11"/>
          </p:nvPr>
        </p:nvSpPr>
        <p:spPr>
          <a:xfrm>
            <a:off x="4038600" y="6356350"/>
            <a:ext cx="4114800" cy="365125"/>
          </a:xfrm>
        </p:spPr>
        <p:txBody>
          <a:bodyPr/>
          <a:lstStyle/>
          <a:p>
            <a:r>
              <a:rPr lang="en-US"/>
              <a:t>Presentation title</a:t>
            </a:r>
            <a:endParaRPr lang="en-US" dirty="0"/>
          </a:p>
        </p:txBody>
      </p:sp>
      <p:sp>
        <p:nvSpPr>
          <p:cNvPr id="12" name="Slide Number Placeholder 11">
            <a:extLst>
              <a:ext uri="{FF2B5EF4-FFF2-40B4-BE49-F238E27FC236}">
                <a16:creationId xmlns:a16="http://schemas.microsoft.com/office/drawing/2014/main" id="{A3B8E562-8B85-4194-9740-CB3A1A2350D4}"/>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3</a:t>
            </a:fld>
            <a:endParaRPr lang="en-US" dirty="0"/>
          </a:p>
        </p:txBody>
      </p:sp>
    </p:spTree>
    <p:extLst>
      <p:ext uri="{BB962C8B-B14F-4D97-AF65-F5344CB8AC3E}">
        <p14:creationId xmlns:p14="http://schemas.microsoft.com/office/powerpoint/2010/main" val="4134129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ACB3E39-422E-4D7D-8E74-35066111423B}"/>
              </a:ext>
            </a:extLst>
          </p:cNvPr>
          <p:cNvSpPr>
            <a:spLocks noGrp="1"/>
          </p:cNvSpPr>
          <p:nvPr>
            <p:ph type="title"/>
          </p:nvPr>
        </p:nvSpPr>
        <p:spPr>
          <a:xfrm>
            <a:off x="457200" y="381001"/>
            <a:ext cx="11277600" cy="821498"/>
          </a:xfrm>
        </p:spPr>
        <p:txBody>
          <a:bodyPr/>
          <a:lstStyle/>
          <a:p>
            <a:r>
              <a:rPr lang="en-US" sz="1800" dirty="0">
                <a:effectLst/>
                <a:latin typeface="Times New Roman" panose="02020603050405020304" pitchFamily="18" charset="0"/>
                <a:ea typeface="Times New Roman" panose="02020603050405020304" pitchFamily="18" charset="0"/>
              </a:rPr>
              <a:t> The flow and connection of the system can be shown using a class diagram. The class diagram bellow shows the connection and dependences between the classes. The class diagram can be used to generate the ERD of the system.</a:t>
            </a:r>
            <a:endParaRPr lang="en-US" dirty="0"/>
          </a:p>
        </p:txBody>
      </p:sp>
      <p:sp>
        <p:nvSpPr>
          <p:cNvPr id="3" name="Date Placeholder 2">
            <a:extLst>
              <a:ext uri="{FF2B5EF4-FFF2-40B4-BE49-F238E27FC236}">
                <a16:creationId xmlns:a16="http://schemas.microsoft.com/office/drawing/2014/main" id="{CC8A9AFD-0E39-4031-BFE3-2526B0031471}"/>
              </a:ext>
            </a:extLst>
          </p:cNvPr>
          <p:cNvSpPr>
            <a:spLocks noGrp="1"/>
          </p:cNvSpPr>
          <p:nvPr>
            <p:ph type="dt" sz="half" idx="10"/>
          </p:nvPr>
        </p:nvSpPr>
        <p:spPr>
          <a:xfrm>
            <a:off x="457200" y="6356350"/>
            <a:ext cx="2743200" cy="365125"/>
          </a:xfrm>
        </p:spPr>
        <p:txBody>
          <a:bodyPr/>
          <a:lstStyle/>
          <a:p>
            <a:r>
              <a:rPr lang="en-US"/>
              <a:t>20XX</a:t>
            </a:r>
            <a:endParaRPr lang="en-US" dirty="0"/>
          </a:p>
        </p:txBody>
      </p:sp>
      <p:sp>
        <p:nvSpPr>
          <p:cNvPr id="4" name="Footer Placeholder 3">
            <a:extLst>
              <a:ext uri="{FF2B5EF4-FFF2-40B4-BE49-F238E27FC236}">
                <a16:creationId xmlns:a16="http://schemas.microsoft.com/office/drawing/2014/main" id="{A0CE4071-0E64-4887-A97D-3DCF1AF2A5FD}"/>
              </a:ext>
            </a:extLst>
          </p:cNvPr>
          <p:cNvSpPr>
            <a:spLocks noGrp="1"/>
          </p:cNvSpPr>
          <p:nvPr>
            <p:ph type="ftr" sz="quarter" idx="11"/>
          </p:nvPr>
        </p:nvSpPr>
        <p:spPr>
          <a:xfrm>
            <a:off x="4038600" y="6356350"/>
            <a:ext cx="4114800" cy="365125"/>
          </a:xfrm>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73663BA4-91BA-4643-99B0-739956FDCA5B}"/>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4</a:t>
            </a:fld>
            <a:endParaRPr lang="en-US" dirty="0"/>
          </a:p>
        </p:txBody>
      </p:sp>
      <p:graphicFrame>
        <p:nvGraphicFramePr>
          <p:cNvPr id="10" name="Content Placeholder 3" descr="Horizontal list&#10;">
            <a:extLst>
              <a:ext uri="{FF2B5EF4-FFF2-40B4-BE49-F238E27FC236}">
                <a16:creationId xmlns:a16="http://schemas.microsoft.com/office/drawing/2014/main" id="{CC7A8C35-E466-4E16-BA37-2EFDD88C8CB2}"/>
              </a:ext>
            </a:extLst>
          </p:cNvPr>
          <p:cNvGraphicFramePr>
            <a:graphicFrameLocks/>
          </p:cNvGraphicFramePr>
          <p:nvPr>
            <p:extLst>
              <p:ext uri="{D42A27DB-BD31-4B8C-83A1-F6EECF244321}">
                <p14:modId xmlns:p14="http://schemas.microsoft.com/office/powerpoint/2010/main" val="1066149554"/>
              </p:ext>
            </p:extLst>
          </p:nvPr>
        </p:nvGraphicFramePr>
        <p:xfrm>
          <a:off x="637783" y="1202499"/>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 name="Picture 1">
            <a:extLst>
              <a:ext uri="{FF2B5EF4-FFF2-40B4-BE49-F238E27FC236}">
                <a16:creationId xmlns:a16="http://schemas.microsoft.com/office/drawing/2014/main" id="{DF48551B-F212-4501-8240-2B31C2C22B39}"/>
              </a:ext>
            </a:extLst>
          </p:cNvPr>
          <p:cNvPicPr>
            <a:picLocks noChangeAspect="1"/>
          </p:cNvPicPr>
          <p:nvPr/>
        </p:nvPicPr>
        <p:blipFill>
          <a:blip r:embed="rId7"/>
          <a:stretch>
            <a:fillRect/>
          </a:stretch>
        </p:blipFill>
        <p:spPr>
          <a:xfrm>
            <a:off x="0" y="5642562"/>
            <a:ext cx="12192000" cy="1289767"/>
          </a:xfrm>
          <a:prstGeom prst="rect">
            <a:avLst/>
          </a:prstGeom>
        </p:spPr>
      </p:pic>
      <p:sp>
        <p:nvSpPr>
          <p:cNvPr id="9" name="Title 1">
            <a:extLst>
              <a:ext uri="{FF2B5EF4-FFF2-40B4-BE49-F238E27FC236}">
                <a16:creationId xmlns:a16="http://schemas.microsoft.com/office/drawing/2014/main" id="{A4FA24CE-DF6C-499B-9ED9-AB67FFFE9DC9}"/>
              </a:ext>
            </a:extLst>
          </p:cNvPr>
          <p:cNvSpPr txBox="1">
            <a:spLocks/>
          </p:cNvSpPr>
          <p:nvPr/>
        </p:nvSpPr>
        <p:spPr>
          <a:xfrm>
            <a:off x="3372853" y="5655501"/>
            <a:ext cx="5009147"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30" baseline="0">
                <a:solidFill>
                  <a:schemeClr val="bg1">
                    <a:lumMod val="50000"/>
                  </a:schemeClr>
                </a:solidFill>
                <a:latin typeface="+mj-lt"/>
                <a:ea typeface="+mj-ea"/>
                <a:cs typeface="+mj-cs"/>
              </a:defRPr>
            </a:lvl1pPr>
          </a:lstStyle>
          <a:p>
            <a:r>
              <a:rPr lang="en-US" dirty="0">
                <a:solidFill>
                  <a:schemeClr val="bg1"/>
                </a:solidFill>
              </a:rPr>
              <a:t>Class Diagram </a:t>
            </a:r>
          </a:p>
        </p:txBody>
      </p:sp>
    </p:spTree>
    <p:extLst>
      <p:ext uri="{BB962C8B-B14F-4D97-AF65-F5344CB8AC3E}">
        <p14:creationId xmlns:p14="http://schemas.microsoft.com/office/powerpoint/2010/main" val="14598015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ACB3E39-422E-4D7D-8E74-35066111423B}"/>
              </a:ext>
            </a:extLst>
          </p:cNvPr>
          <p:cNvSpPr>
            <a:spLocks noGrp="1"/>
          </p:cNvSpPr>
          <p:nvPr>
            <p:ph type="title"/>
          </p:nvPr>
        </p:nvSpPr>
        <p:spPr>
          <a:xfrm>
            <a:off x="457200" y="381001"/>
            <a:ext cx="11277600" cy="821498"/>
          </a:xfrm>
        </p:spPr>
        <p:txBody>
          <a:bodyPr/>
          <a:lstStyle/>
          <a:p>
            <a:r>
              <a:rPr lang="en-US" sz="1800" dirty="0">
                <a:effectLst/>
                <a:latin typeface="Times New Roman" panose="02020603050405020304" pitchFamily="18" charset="0"/>
                <a:ea typeface="Times New Roman" panose="02020603050405020304" pitchFamily="18" charset="0"/>
              </a:rPr>
              <a:t>The interaction between this the use case and their constrains is shown by the help of a use case diagram.</a:t>
            </a:r>
          </a:p>
        </p:txBody>
      </p:sp>
      <p:sp>
        <p:nvSpPr>
          <p:cNvPr id="3" name="Date Placeholder 2">
            <a:extLst>
              <a:ext uri="{FF2B5EF4-FFF2-40B4-BE49-F238E27FC236}">
                <a16:creationId xmlns:a16="http://schemas.microsoft.com/office/drawing/2014/main" id="{CC8A9AFD-0E39-4031-BFE3-2526B0031471}"/>
              </a:ext>
            </a:extLst>
          </p:cNvPr>
          <p:cNvSpPr>
            <a:spLocks noGrp="1"/>
          </p:cNvSpPr>
          <p:nvPr>
            <p:ph type="dt" sz="half" idx="10"/>
          </p:nvPr>
        </p:nvSpPr>
        <p:spPr>
          <a:xfrm>
            <a:off x="457200" y="6356350"/>
            <a:ext cx="2743200" cy="365125"/>
          </a:xfrm>
        </p:spPr>
        <p:txBody>
          <a:bodyPr/>
          <a:lstStyle/>
          <a:p>
            <a:r>
              <a:rPr lang="en-US"/>
              <a:t>20XX</a:t>
            </a:r>
            <a:endParaRPr lang="en-US" dirty="0"/>
          </a:p>
        </p:txBody>
      </p:sp>
      <p:sp>
        <p:nvSpPr>
          <p:cNvPr id="4" name="Footer Placeholder 3">
            <a:extLst>
              <a:ext uri="{FF2B5EF4-FFF2-40B4-BE49-F238E27FC236}">
                <a16:creationId xmlns:a16="http://schemas.microsoft.com/office/drawing/2014/main" id="{A0CE4071-0E64-4887-A97D-3DCF1AF2A5FD}"/>
              </a:ext>
            </a:extLst>
          </p:cNvPr>
          <p:cNvSpPr>
            <a:spLocks noGrp="1"/>
          </p:cNvSpPr>
          <p:nvPr>
            <p:ph type="ftr" sz="quarter" idx="11"/>
          </p:nvPr>
        </p:nvSpPr>
        <p:spPr>
          <a:xfrm>
            <a:off x="4038600" y="6356350"/>
            <a:ext cx="4114800" cy="365125"/>
          </a:xfrm>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73663BA4-91BA-4643-99B0-739956FDCA5B}"/>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5</a:t>
            </a:fld>
            <a:endParaRPr lang="en-US" dirty="0"/>
          </a:p>
        </p:txBody>
      </p:sp>
      <p:graphicFrame>
        <p:nvGraphicFramePr>
          <p:cNvPr id="10" name="Content Placeholder 3" descr="Horizontal list&#10;">
            <a:extLst>
              <a:ext uri="{FF2B5EF4-FFF2-40B4-BE49-F238E27FC236}">
                <a16:creationId xmlns:a16="http://schemas.microsoft.com/office/drawing/2014/main" id="{CC7A8C35-E466-4E16-BA37-2EFDD88C8CB2}"/>
              </a:ext>
            </a:extLst>
          </p:cNvPr>
          <p:cNvGraphicFramePr>
            <a:graphicFrameLocks/>
          </p:cNvGraphicFramePr>
          <p:nvPr>
            <p:extLst>
              <p:ext uri="{D42A27DB-BD31-4B8C-83A1-F6EECF244321}">
                <p14:modId xmlns:p14="http://schemas.microsoft.com/office/powerpoint/2010/main" val="1260839785"/>
              </p:ext>
            </p:extLst>
          </p:nvPr>
        </p:nvGraphicFramePr>
        <p:xfrm>
          <a:off x="637783" y="1202499"/>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 name="Picture 1">
            <a:extLst>
              <a:ext uri="{FF2B5EF4-FFF2-40B4-BE49-F238E27FC236}">
                <a16:creationId xmlns:a16="http://schemas.microsoft.com/office/drawing/2014/main" id="{DF48551B-F212-4501-8240-2B31C2C22B39}"/>
              </a:ext>
            </a:extLst>
          </p:cNvPr>
          <p:cNvPicPr>
            <a:picLocks noChangeAspect="1"/>
          </p:cNvPicPr>
          <p:nvPr/>
        </p:nvPicPr>
        <p:blipFill>
          <a:blip r:embed="rId7"/>
          <a:stretch>
            <a:fillRect/>
          </a:stretch>
        </p:blipFill>
        <p:spPr>
          <a:xfrm>
            <a:off x="0" y="5642562"/>
            <a:ext cx="12192000" cy="1289767"/>
          </a:xfrm>
          <a:prstGeom prst="rect">
            <a:avLst/>
          </a:prstGeom>
        </p:spPr>
      </p:pic>
      <p:sp>
        <p:nvSpPr>
          <p:cNvPr id="9" name="Title 1">
            <a:extLst>
              <a:ext uri="{FF2B5EF4-FFF2-40B4-BE49-F238E27FC236}">
                <a16:creationId xmlns:a16="http://schemas.microsoft.com/office/drawing/2014/main" id="{A4FA24CE-DF6C-499B-9ED9-AB67FFFE9DC9}"/>
              </a:ext>
            </a:extLst>
          </p:cNvPr>
          <p:cNvSpPr txBox="1">
            <a:spLocks/>
          </p:cNvSpPr>
          <p:nvPr/>
        </p:nvSpPr>
        <p:spPr>
          <a:xfrm>
            <a:off x="3372853" y="5655501"/>
            <a:ext cx="5009147"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30" baseline="0">
                <a:solidFill>
                  <a:schemeClr val="bg1">
                    <a:lumMod val="50000"/>
                  </a:schemeClr>
                </a:solidFill>
                <a:latin typeface="+mj-lt"/>
                <a:ea typeface="+mj-ea"/>
                <a:cs typeface="+mj-cs"/>
              </a:defRPr>
            </a:lvl1pPr>
          </a:lstStyle>
          <a:p>
            <a:r>
              <a:rPr lang="en-US" dirty="0">
                <a:solidFill>
                  <a:schemeClr val="bg1"/>
                </a:solidFill>
              </a:rPr>
              <a:t>Use case Diagram </a:t>
            </a:r>
          </a:p>
        </p:txBody>
      </p:sp>
    </p:spTree>
    <p:extLst>
      <p:ext uri="{BB962C8B-B14F-4D97-AF65-F5344CB8AC3E}">
        <p14:creationId xmlns:p14="http://schemas.microsoft.com/office/powerpoint/2010/main" val="35428597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ACB3E39-422E-4D7D-8E74-35066111423B}"/>
              </a:ext>
            </a:extLst>
          </p:cNvPr>
          <p:cNvSpPr>
            <a:spLocks noGrp="1"/>
          </p:cNvSpPr>
          <p:nvPr>
            <p:ph type="title"/>
          </p:nvPr>
        </p:nvSpPr>
        <p:spPr>
          <a:xfrm>
            <a:off x="457200" y="381001"/>
            <a:ext cx="11277600" cy="821498"/>
          </a:xfrm>
        </p:spPr>
        <p:txBody>
          <a:bodyPr/>
          <a:lstStyle/>
          <a:p>
            <a:r>
              <a:rPr lang="en-US" sz="1800" dirty="0">
                <a:effectLst/>
                <a:latin typeface="Times New Roman" panose="02020603050405020304" pitchFamily="18" charset="0"/>
                <a:ea typeface="Times New Roman" panose="02020603050405020304" pitchFamily="18" charset="0"/>
              </a:rPr>
              <a:t>To give us a behavioral view we decided to model the flow of the system in terms of the two major activities of the system in an activity diagram. </a:t>
            </a:r>
          </a:p>
        </p:txBody>
      </p:sp>
      <p:sp>
        <p:nvSpPr>
          <p:cNvPr id="3" name="Date Placeholder 2">
            <a:extLst>
              <a:ext uri="{FF2B5EF4-FFF2-40B4-BE49-F238E27FC236}">
                <a16:creationId xmlns:a16="http://schemas.microsoft.com/office/drawing/2014/main" id="{CC8A9AFD-0E39-4031-BFE3-2526B0031471}"/>
              </a:ext>
            </a:extLst>
          </p:cNvPr>
          <p:cNvSpPr>
            <a:spLocks noGrp="1"/>
          </p:cNvSpPr>
          <p:nvPr>
            <p:ph type="dt" sz="half" idx="10"/>
          </p:nvPr>
        </p:nvSpPr>
        <p:spPr>
          <a:xfrm>
            <a:off x="457200" y="6356350"/>
            <a:ext cx="2743200" cy="365125"/>
          </a:xfrm>
        </p:spPr>
        <p:txBody>
          <a:bodyPr/>
          <a:lstStyle/>
          <a:p>
            <a:r>
              <a:rPr lang="en-US"/>
              <a:t>20XX</a:t>
            </a:r>
            <a:endParaRPr lang="en-US" dirty="0"/>
          </a:p>
        </p:txBody>
      </p:sp>
      <p:sp>
        <p:nvSpPr>
          <p:cNvPr id="4" name="Footer Placeholder 3">
            <a:extLst>
              <a:ext uri="{FF2B5EF4-FFF2-40B4-BE49-F238E27FC236}">
                <a16:creationId xmlns:a16="http://schemas.microsoft.com/office/drawing/2014/main" id="{A0CE4071-0E64-4887-A97D-3DCF1AF2A5FD}"/>
              </a:ext>
            </a:extLst>
          </p:cNvPr>
          <p:cNvSpPr>
            <a:spLocks noGrp="1"/>
          </p:cNvSpPr>
          <p:nvPr>
            <p:ph type="ftr" sz="quarter" idx="11"/>
          </p:nvPr>
        </p:nvSpPr>
        <p:spPr>
          <a:xfrm>
            <a:off x="4038600" y="6356350"/>
            <a:ext cx="4114800" cy="365125"/>
          </a:xfrm>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73663BA4-91BA-4643-99B0-739956FDCA5B}"/>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6</a:t>
            </a:fld>
            <a:endParaRPr lang="en-US" dirty="0"/>
          </a:p>
        </p:txBody>
      </p:sp>
      <p:graphicFrame>
        <p:nvGraphicFramePr>
          <p:cNvPr id="10" name="Content Placeholder 3" descr="Horizontal list&#10;">
            <a:extLst>
              <a:ext uri="{FF2B5EF4-FFF2-40B4-BE49-F238E27FC236}">
                <a16:creationId xmlns:a16="http://schemas.microsoft.com/office/drawing/2014/main" id="{CC7A8C35-E466-4E16-BA37-2EFDD88C8CB2}"/>
              </a:ext>
            </a:extLst>
          </p:cNvPr>
          <p:cNvGraphicFramePr>
            <a:graphicFrameLocks/>
          </p:cNvGraphicFramePr>
          <p:nvPr>
            <p:extLst>
              <p:ext uri="{D42A27DB-BD31-4B8C-83A1-F6EECF244321}">
                <p14:modId xmlns:p14="http://schemas.microsoft.com/office/powerpoint/2010/main" val="2267439323"/>
              </p:ext>
            </p:extLst>
          </p:nvPr>
        </p:nvGraphicFramePr>
        <p:xfrm>
          <a:off x="637783" y="1202499"/>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 name="Picture 1">
            <a:extLst>
              <a:ext uri="{FF2B5EF4-FFF2-40B4-BE49-F238E27FC236}">
                <a16:creationId xmlns:a16="http://schemas.microsoft.com/office/drawing/2014/main" id="{DF48551B-F212-4501-8240-2B31C2C22B39}"/>
              </a:ext>
            </a:extLst>
          </p:cNvPr>
          <p:cNvPicPr>
            <a:picLocks noChangeAspect="1"/>
          </p:cNvPicPr>
          <p:nvPr/>
        </p:nvPicPr>
        <p:blipFill>
          <a:blip r:embed="rId7"/>
          <a:stretch>
            <a:fillRect/>
          </a:stretch>
        </p:blipFill>
        <p:spPr>
          <a:xfrm>
            <a:off x="0" y="5642562"/>
            <a:ext cx="12192000" cy="1289767"/>
          </a:xfrm>
          <a:prstGeom prst="rect">
            <a:avLst/>
          </a:prstGeom>
        </p:spPr>
      </p:pic>
      <p:sp>
        <p:nvSpPr>
          <p:cNvPr id="9" name="Title 1">
            <a:extLst>
              <a:ext uri="{FF2B5EF4-FFF2-40B4-BE49-F238E27FC236}">
                <a16:creationId xmlns:a16="http://schemas.microsoft.com/office/drawing/2014/main" id="{A4FA24CE-DF6C-499B-9ED9-AB67FFFE9DC9}"/>
              </a:ext>
            </a:extLst>
          </p:cNvPr>
          <p:cNvSpPr txBox="1">
            <a:spLocks/>
          </p:cNvSpPr>
          <p:nvPr/>
        </p:nvSpPr>
        <p:spPr>
          <a:xfrm>
            <a:off x="3372853" y="5655501"/>
            <a:ext cx="5009147"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30" baseline="0">
                <a:solidFill>
                  <a:schemeClr val="bg1">
                    <a:lumMod val="50000"/>
                  </a:schemeClr>
                </a:solidFill>
                <a:latin typeface="+mj-lt"/>
                <a:ea typeface="+mj-ea"/>
                <a:cs typeface="+mj-cs"/>
              </a:defRPr>
            </a:lvl1pPr>
          </a:lstStyle>
          <a:p>
            <a:r>
              <a:rPr lang="en-US" dirty="0">
                <a:solidFill>
                  <a:schemeClr val="bg1"/>
                </a:solidFill>
              </a:rPr>
              <a:t>Activity Diagram </a:t>
            </a:r>
          </a:p>
        </p:txBody>
      </p:sp>
    </p:spTree>
    <p:extLst>
      <p:ext uri="{BB962C8B-B14F-4D97-AF65-F5344CB8AC3E}">
        <p14:creationId xmlns:p14="http://schemas.microsoft.com/office/powerpoint/2010/main" val="1997383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snow covered tree tops">
            <a:extLst>
              <a:ext uri="{FF2B5EF4-FFF2-40B4-BE49-F238E27FC236}">
                <a16:creationId xmlns:a16="http://schemas.microsoft.com/office/drawing/2014/main" id="{9D81C5EE-2261-4083-8002-E23F98920BA2}"/>
              </a:ext>
            </a:extLst>
          </p:cNvPr>
          <p:cNvPicPr>
            <a:picLocks noGrp="1" noChangeAspect="1"/>
          </p:cNvPicPr>
          <p:nvPr>
            <p:ph type="pic" sz="quarter" idx="10"/>
          </p:nvPr>
        </p:nvPicPr>
        <p:blipFill rotWithShape="1">
          <a:blip r:embed="rId2" cstate="screen">
            <a:extLst>
              <a:ext uri="{28A0092B-C50C-407E-A947-70E740481C1C}">
                <a14:useLocalDpi xmlns:a14="http://schemas.microsoft.com/office/drawing/2010/main" val="0"/>
              </a:ext>
            </a:extLst>
          </a:blip>
          <a:srcRect/>
          <a:stretch/>
        </p:blipFill>
        <p:spPr>
          <a:xfrm>
            <a:off x="3048" y="-2"/>
            <a:ext cx="12188952" cy="4546950"/>
          </a:xfrm>
        </p:spPr>
      </p:pic>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1524000" y="4546948"/>
            <a:ext cx="9144000" cy="762862"/>
          </a:xfrm>
        </p:spPr>
        <p:txBody>
          <a:bodyPr/>
          <a:lstStyle/>
          <a:p>
            <a:r>
              <a:rPr lang="en-US" dirty="0"/>
              <a:t>Sequence Diagrams</a:t>
            </a:r>
          </a:p>
        </p:txBody>
      </p:sp>
      <p:sp>
        <p:nvSpPr>
          <p:cNvPr id="32" name="Subtitle 31">
            <a:extLst>
              <a:ext uri="{FF2B5EF4-FFF2-40B4-BE49-F238E27FC236}">
                <a16:creationId xmlns:a16="http://schemas.microsoft.com/office/drawing/2014/main" id="{47A90702-7E26-474B-9F44-97E536C01A41}"/>
              </a:ext>
            </a:extLst>
          </p:cNvPr>
          <p:cNvSpPr>
            <a:spLocks noGrp="1"/>
          </p:cNvSpPr>
          <p:nvPr>
            <p:ph type="subTitle" idx="1"/>
          </p:nvPr>
        </p:nvSpPr>
        <p:spPr>
          <a:xfrm>
            <a:off x="1524000" y="5508045"/>
            <a:ext cx="9144000" cy="524794"/>
          </a:xfrm>
        </p:spPr>
        <p:txBody>
          <a:bodyPr>
            <a:normAutofit fontScale="92500" lnSpcReduction="10000"/>
          </a:bodyPr>
          <a:lstStyle/>
          <a:p>
            <a:r>
              <a:rPr lang="en-US" sz="1800" dirty="0">
                <a:effectLst/>
                <a:latin typeface="Times New Roman" panose="02020603050405020304" pitchFamily="18" charset="0"/>
                <a:ea typeface="Times New Roman" panose="02020603050405020304" pitchFamily="18" charset="0"/>
              </a:rPr>
              <a:t>The Development of our system needs detail description and so we try to implement most of our meaningful use cases as sequence diagrams to show the flow of each use case </a:t>
            </a:r>
          </a:p>
          <a:p>
            <a:endParaRPr lang="en-US" dirty="0"/>
          </a:p>
        </p:txBody>
      </p:sp>
    </p:spTree>
    <p:extLst>
      <p:ext uri="{BB962C8B-B14F-4D97-AF65-F5344CB8AC3E}">
        <p14:creationId xmlns:p14="http://schemas.microsoft.com/office/powerpoint/2010/main" val="2068913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ACB3E39-422E-4D7D-8E74-35066111423B}"/>
              </a:ext>
            </a:extLst>
          </p:cNvPr>
          <p:cNvSpPr>
            <a:spLocks noGrp="1"/>
          </p:cNvSpPr>
          <p:nvPr>
            <p:ph type="title"/>
          </p:nvPr>
        </p:nvSpPr>
        <p:spPr>
          <a:xfrm>
            <a:off x="457200" y="381001"/>
            <a:ext cx="11277600" cy="420665"/>
          </a:xfrm>
        </p:spPr>
        <p:txBody>
          <a:bodyPr/>
          <a:lstStyle/>
          <a:p>
            <a:pPr marL="491490" indent="-229235"/>
            <a:r>
              <a:rPr lang="en-US" sz="1800" dirty="0">
                <a:effectLst/>
                <a:latin typeface="Times New Roman" panose="02020603050405020304" pitchFamily="18" charset="0"/>
                <a:ea typeface="Times New Roman" panose="02020603050405020304" pitchFamily="18" charset="0"/>
              </a:rPr>
              <a:t>The sequence diagram explains the registration process of our application.</a:t>
            </a:r>
          </a:p>
        </p:txBody>
      </p:sp>
      <p:sp>
        <p:nvSpPr>
          <p:cNvPr id="3" name="Date Placeholder 2">
            <a:extLst>
              <a:ext uri="{FF2B5EF4-FFF2-40B4-BE49-F238E27FC236}">
                <a16:creationId xmlns:a16="http://schemas.microsoft.com/office/drawing/2014/main" id="{CC8A9AFD-0E39-4031-BFE3-2526B0031471}"/>
              </a:ext>
            </a:extLst>
          </p:cNvPr>
          <p:cNvSpPr>
            <a:spLocks noGrp="1"/>
          </p:cNvSpPr>
          <p:nvPr>
            <p:ph type="dt" sz="half" idx="10"/>
          </p:nvPr>
        </p:nvSpPr>
        <p:spPr>
          <a:xfrm>
            <a:off x="457200" y="6356350"/>
            <a:ext cx="2743200" cy="365125"/>
          </a:xfrm>
        </p:spPr>
        <p:txBody>
          <a:bodyPr/>
          <a:lstStyle/>
          <a:p>
            <a:r>
              <a:rPr lang="en-US"/>
              <a:t>20XX</a:t>
            </a:r>
            <a:endParaRPr lang="en-US" dirty="0"/>
          </a:p>
        </p:txBody>
      </p:sp>
      <p:sp>
        <p:nvSpPr>
          <p:cNvPr id="4" name="Footer Placeholder 3">
            <a:extLst>
              <a:ext uri="{FF2B5EF4-FFF2-40B4-BE49-F238E27FC236}">
                <a16:creationId xmlns:a16="http://schemas.microsoft.com/office/drawing/2014/main" id="{A0CE4071-0E64-4887-A97D-3DCF1AF2A5FD}"/>
              </a:ext>
            </a:extLst>
          </p:cNvPr>
          <p:cNvSpPr>
            <a:spLocks noGrp="1"/>
          </p:cNvSpPr>
          <p:nvPr>
            <p:ph type="ftr" sz="quarter" idx="11"/>
          </p:nvPr>
        </p:nvSpPr>
        <p:spPr>
          <a:xfrm>
            <a:off x="4038600" y="6356350"/>
            <a:ext cx="4114800" cy="365125"/>
          </a:xfrm>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73663BA4-91BA-4643-99B0-739956FDCA5B}"/>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8</a:t>
            </a:fld>
            <a:endParaRPr lang="en-US" dirty="0"/>
          </a:p>
        </p:txBody>
      </p:sp>
      <p:graphicFrame>
        <p:nvGraphicFramePr>
          <p:cNvPr id="10" name="Content Placeholder 3" descr="Horizontal list&#10;">
            <a:extLst>
              <a:ext uri="{FF2B5EF4-FFF2-40B4-BE49-F238E27FC236}">
                <a16:creationId xmlns:a16="http://schemas.microsoft.com/office/drawing/2014/main" id="{CC7A8C35-E466-4E16-BA37-2EFDD88C8CB2}"/>
              </a:ext>
            </a:extLst>
          </p:cNvPr>
          <p:cNvGraphicFramePr>
            <a:graphicFrameLocks/>
          </p:cNvGraphicFramePr>
          <p:nvPr>
            <p:extLst>
              <p:ext uri="{D42A27DB-BD31-4B8C-83A1-F6EECF244321}">
                <p14:modId xmlns:p14="http://schemas.microsoft.com/office/powerpoint/2010/main" val="520340909"/>
              </p:ext>
            </p:extLst>
          </p:nvPr>
        </p:nvGraphicFramePr>
        <p:xfrm>
          <a:off x="457200" y="81460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 name="Picture 1">
            <a:extLst>
              <a:ext uri="{FF2B5EF4-FFF2-40B4-BE49-F238E27FC236}">
                <a16:creationId xmlns:a16="http://schemas.microsoft.com/office/drawing/2014/main" id="{DF48551B-F212-4501-8240-2B31C2C22B39}"/>
              </a:ext>
            </a:extLst>
          </p:cNvPr>
          <p:cNvPicPr>
            <a:picLocks noChangeAspect="1"/>
          </p:cNvPicPr>
          <p:nvPr/>
        </p:nvPicPr>
        <p:blipFill>
          <a:blip r:embed="rId7"/>
          <a:stretch>
            <a:fillRect/>
          </a:stretch>
        </p:blipFill>
        <p:spPr>
          <a:xfrm>
            <a:off x="0" y="5323562"/>
            <a:ext cx="12192000" cy="1608767"/>
          </a:xfrm>
          <a:prstGeom prst="rect">
            <a:avLst/>
          </a:prstGeom>
        </p:spPr>
      </p:pic>
      <p:sp>
        <p:nvSpPr>
          <p:cNvPr id="9" name="Title 1">
            <a:extLst>
              <a:ext uri="{FF2B5EF4-FFF2-40B4-BE49-F238E27FC236}">
                <a16:creationId xmlns:a16="http://schemas.microsoft.com/office/drawing/2014/main" id="{A4FA24CE-DF6C-499B-9ED9-AB67FFFE9DC9}"/>
              </a:ext>
            </a:extLst>
          </p:cNvPr>
          <p:cNvSpPr txBox="1">
            <a:spLocks/>
          </p:cNvSpPr>
          <p:nvPr/>
        </p:nvSpPr>
        <p:spPr>
          <a:xfrm>
            <a:off x="3372853" y="5655501"/>
            <a:ext cx="5009147"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30" baseline="0">
                <a:solidFill>
                  <a:schemeClr val="bg1">
                    <a:lumMod val="50000"/>
                  </a:schemeClr>
                </a:solidFill>
                <a:latin typeface="+mj-lt"/>
                <a:ea typeface="+mj-ea"/>
                <a:cs typeface="+mj-cs"/>
              </a:defRPr>
            </a:lvl1pPr>
          </a:lstStyle>
          <a:p>
            <a:r>
              <a:rPr lang="en-US" dirty="0">
                <a:solidFill>
                  <a:schemeClr val="bg1"/>
                </a:solidFill>
              </a:rPr>
              <a:t>Registration Sequence  Diagram </a:t>
            </a:r>
          </a:p>
        </p:txBody>
      </p:sp>
    </p:spTree>
    <p:extLst>
      <p:ext uri="{BB962C8B-B14F-4D97-AF65-F5344CB8AC3E}">
        <p14:creationId xmlns:p14="http://schemas.microsoft.com/office/powerpoint/2010/main" val="1334953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851BC3B-E41F-424F-9910-CDFDD04CFA0B}"/>
              </a:ext>
            </a:extLst>
          </p:cNvPr>
          <p:cNvPicPr/>
          <p:nvPr/>
        </p:nvPicPr>
        <p:blipFill>
          <a:blip r:embed="rId2">
            <a:extLst>
              <a:ext uri="{28A0092B-C50C-407E-A947-70E740481C1C}">
                <a14:useLocalDpi xmlns:a14="http://schemas.microsoft.com/office/drawing/2010/main" val="0"/>
              </a:ext>
            </a:extLst>
          </a:blip>
          <a:stretch>
            <a:fillRect/>
          </a:stretch>
        </p:blipFill>
        <p:spPr>
          <a:xfrm>
            <a:off x="5877426" y="939452"/>
            <a:ext cx="5877426" cy="4335375"/>
          </a:xfrm>
          <a:prstGeom prst="rect">
            <a:avLst/>
          </a:prstGeom>
        </p:spPr>
      </p:pic>
      <p:sp>
        <p:nvSpPr>
          <p:cNvPr id="6" name="Title 5">
            <a:extLst>
              <a:ext uri="{FF2B5EF4-FFF2-40B4-BE49-F238E27FC236}">
                <a16:creationId xmlns:a16="http://schemas.microsoft.com/office/drawing/2014/main" id="{7ACB3E39-422E-4D7D-8E74-35066111423B}"/>
              </a:ext>
            </a:extLst>
          </p:cNvPr>
          <p:cNvSpPr>
            <a:spLocks noGrp="1"/>
          </p:cNvSpPr>
          <p:nvPr>
            <p:ph type="title"/>
          </p:nvPr>
        </p:nvSpPr>
        <p:spPr>
          <a:xfrm>
            <a:off x="457200" y="381001"/>
            <a:ext cx="11277600" cy="420665"/>
          </a:xfrm>
        </p:spPr>
        <p:txBody>
          <a:bodyPr/>
          <a:lstStyle/>
          <a:p>
            <a:pPr marL="491490" indent="-229235"/>
            <a:r>
              <a:rPr lang="en-US" sz="1800" dirty="0">
                <a:effectLst/>
                <a:latin typeface="Times New Roman" panose="02020603050405020304" pitchFamily="18" charset="0"/>
                <a:ea typeface="Times New Roman" panose="02020603050405020304" pitchFamily="18" charset="0"/>
              </a:rPr>
              <a:t>The sequence diagram explains the login process of our application.  </a:t>
            </a:r>
          </a:p>
        </p:txBody>
      </p:sp>
      <p:sp>
        <p:nvSpPr>
          <p:cNvPr id="3" name="Date Placeholder 2">
            <a:extLst>
              <a:ext uri="{FF2B5EF4-FFF2-40B4-BE49-F238E27FC236}">
                <a16:creationId xmlns:a16="http://schemas.microsoft.com/office/drawing/2014/main" id="{CC8A9AFD-0E39-4031-BFE3-2526B0031471}"/>
              </a:ext>
            </a:extLst>
          </p:cNvPr>
          <p:cNvSpPr>
            <a:spLocks noGrp="1"/>
          </p:cNvSpPr>
          <p:nvPr>
            <p:ph type="dt" sz="half" idx="10"/>
          </p:nvPr>
        </p:nvSpPr>
        <p:spPr>
          <a:xfrm>
            <a:off x="457200" y="6356350"/>
            <a:ext cx="2743200" cy="365125"/>
          </a:xfrm>
        </p:spPr>
        <p:txBody>
          <a:bodyPr/>
          <a:lstStyle/>
          <a:p>
            <a:r>
              <a:rPr lang="en-US"/>
              <a:t>20XX</a:t>
            </a:r>
            <a:endParaRPr lang="en-US" dirty="0"/>
          </a:p>
        </p:txBody>
      </p:sp>
      <p:sp>
        <p:nvSpPr>
          <p:cNvPr id="4" name="Footer Placeholder 3">
            <a:extLst>
              <a:ext uri="{FF2B5EF4-FFF2-40B4-BE49-F238E27FC236}">
                <a16:creationId xmlns:a16="http://schemas.microsoft.com/office/drawing/2014/main" id="{A0CE4071-0E64-4887-A97D-3DCF1AF2A5FD}"/>
              </a:ext>
            </a:extLst>
          </p:cNvPr>
          <p:cNvSpPr>
            <a:spLocks noGrp="1"/>
          </p:cNvSpPr>
          <p:nvPr>
            <p:ph type="ftr" sz="quarter" idx="11"/>
          </p:nvPr>
        </p:nvSpPr>
        <p:spPr>
          <a:xfrm>
            <a:off x="4038600" y="6356350"/>
            <a:ext cx="4114800" cy="365125"/>
          </a:xfrm>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73663BA4-91BA-4643-99B0-739956FDCA5B}"/>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9</a:t>
            </a:fld>
            <a:endParaRPr lang="en-US" dirty="0"/>
          </a:p>
        </p:txBody>
      </p:sp>
      <p:pic>
        <p:nvPicPr>
          <p:cNvPr id="2" name="Picture 1">
            <a:extLst>
              <a:ext uri="{FF2B5EF4-FFF2-40B4-BE49-F238E27FC236}">
                <a16:creationId xmlns:a16="http://schemas.microsoft.com/office/drawing/2014/main" id="{DF48551B-F212-4501-8240-2B31C2C22B39}"/>
              </a:ext>
            </a:extLst>
          </p:cNvPr>
          <p:cNvPicPr>
            <a:picLocks noChangeAspect="1"/>
          </p:cNvPicPr>
          <p:nvPr/>
        </p:nvPicPr>
        <p:blipFill>
          <a:blip r:embed="rId3"/>
          <a:stretch>
            <a:fillRect/>
          </a:stretch>
        </p:blipFill>
        <p:spPr>
          <a:xfrm>
            <a:off x="0" y="5323562"/>
            <a:ext cx="12192000" cy="1608767"/>
          </a:xfrm>
          <a:prstGeom prst="rect">
            <a:avLst/>
          </a:prstGeom>
        </p:spPr>
      </p:pic>
      <p:sp>
        <p:nvSpPr>
          <p:cNvPr id="9" name="Title 1">
            <a:extLst>
              <a:ext uri="{FF2B5EF4-FFF2-40B4-BE49-F238E27FC236}">
                <a16:creationId xmlns:a16="http://schemas.microsoft.com/office/drawing/2014/main" id="{A4FA24CE-DF6C-499B-9ED9-AB67FFFE9DC9}"/>
              </a:ext>
            </a:extLst>
          </p:cNvPr>
          <p:cNvSpPr txBox="1">
            <a:spLocks/>
          </p:cNvSpPr>
          <p:nvPr/>
        </p:nvSpPr>
        <p:spPr>
          <a:xfrm>
            <a:off x="3372853" y="5655501"/>
            <a:ext cx="5009147"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30" baseline="0">
                <a:solidFill>
                  <a:schemeClr val="bg1">
                    <a:lumMod val="50000"/>
                  </a:schemeClr>
                </a:solidFill>
                <a:latin typeface="+mj-lt"/>
                <a:ea typeface="+mj-ea"/>
                <a:cs typeface="+mj-cs"/>
              </a:defRPr>
            </a:lvl1pPr>
          </a:lstStyle>
          <a:p>
            <a:r>
              <a:rPr lang="en-US" dirty="0">
                <a:solidFill>
                  <a:schemeClr val="bg1"/>
                </a:solidFill>
              </a:rPr>
              <a:t>Login/Logout</a:t>
            </a:r>
          </a:p>
        </p:txBody>
      </p:sp>
      <p:pic>
        <p:nvPicPr>
          <p:cNvPr id="11" name="Picture 10">
            <a:extLst>
              <a:ext uri="{FF2B5EF4-FFF2-40B4-BE49-F238E27FC236}">
                <a16:creationId xmlns:a16="http://schemas.microsoft.com/office/drawing/2014/main" id="{74E2FB79-86DC-4540-989C-C075402FDDC4}"/>
              </a:ext>
            </a:extLst>
          </p:cNvPr>
          <p:cNvPicPr/>
          <p:nvPr/>
        </p:nvPicPr>
        <p:blipFill>
          <a:blip r:embed="rId4">
            <a:extLst>
              <a:ext uri="{28A0092B-C50C-407E-A947-70E740481C1C}">
                <a14:useLocalDpi xmlns:a14="http://schemas.microsoft.com/office/drawing/2010/main" val="0"/>
              </a:ext>
            </a:extLst>
          </a:blip>
          <a:stretch>
            <a:fillRect/>
          </a:stretch>
        </p:blipFill>
        <p:spPr>
          <a:xfrm>
            <a:off x="0" y="826033"/>
            <a:ext cx="5877426" cy="4473161"/>
          </a:xfrm>
          <a:prstGeom prst="rect">
            <a:avLst/>
          </a:prstGeom>
        </p:spPr>
      </p:pic>
    </p:spTree>
    <p:extLst>
      <p:ext uri="{BB962C8B-B14F-4D97-AF65-F5344CB8AC3E}">
        <p14:creationId xmlns:p14="http://schemas.microsoft.com/office/powerpoint/2010/main" val="2573731337"/>
      </p:ext>
    </p:extLst>
  </p:cSld>
  <p:clrMapOvr>
    <a:masterClrMapping/>
  </p:clrMapOvr>
</p:sld>
</file>

<file path=ppt/theme/theme1.xml><?xml version="1.0" encoding="utf-8"?>
<a:theme xmlns:a="http://schemas.openxmlformats.org/drawingml/2006/main" name="Office Theme">
  <a:themeElements>
    <a:clrScheme name="Custom 73">
      <a:dk1>
        <a:sysClr val="windowText" lastClr="000000"/>
      </a:dk1>
      <a:lt1>
        <a:sysClr val="window" lastClr="FFFFFF"/>
      </a:lt1>
      <a:dk2>
        <a:srgbClr val="44546A"/>
      </a:dk2>
      <a:lt2>
        <a:srgbClr val="E7E6E6"/>
      </a:lt2>
      <a:accent1>
        <a:srgbClr val="C4EEF2"/>
      </a:accent1>
      <a:accent2>
        <a:srgbClr val="9CD3D9"/>
      </a:accent2>
      <a:accent3>
        <a:srgbClr val="387373"/>
      </a:accent3>
      <a:accent4>
        <a:srgbClr val="022E40"/>
      </a:accent4>
      <a:accent5>
        <a:srgbClr val="F2E4C9"/>
      </a:accent5>
      <a:accent6>
        <a:srgbClr val="FFFFF5"/>
      </a:accent6>
      <a:hlink>
        <a:srgbClr val="0563C1"/>
      </a:hlink>
      <a:folHlink>
        <a:srgbClr val="954F72"/>
      </a:folHlink>
    </a:clrScheme>
    <a:fontScheme name="Custom 114">
      <a:majorFont>
        <a:latin typeface="Bodoni MT"/>
        <a:ea typeface=""/>
        <a:cs typeface=""/>
      </a:majorFont>
      <a:minorFont>
        <a:latin typeface="Sourc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nowscape_tm44613219_Win32_JB_SL_v3" id="{1C87AC08-773C-4510-A4A8-B1D3594C4029}" vid="{72F6DBE6-EDB8-4427-B790-8ECF5ED625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D473F6E9-2FA5-4F36-A42B-ED7213C4AABD}">
  <ds:schemaRefs>
    <ds:schemaRef ds:uri="http://schemas.microsoft.com/sharepoint/v3/contenttype/forms"/>
  </ds:schemaRefs>
</ds:datastoreItem>
</file>

<file path=customXml/itemProps2.xml><?xml version="1.0" encoding="utf-8"?>
<ds:datastoreItem xmlns:ds="http://schemas.openxmlformats.org/officeDocument/2006/customXml" ds:itemID="{D91B5A3C-8B2E-4B35-A109-4713D9D3567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0576AF5-45CB-4D7F-8506-5C2B8F7E0CB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Snowscape presentation</Template>
  <TotalTime>95</TotalTime>
  <Words>593</Words>
  <Application>Microsoft Office PowerPoint</Application>
  <PresentationFormat>Widescreen</PresentationFormat>
  <Paragraphs>108</Paragraphs>
  <Slides>16</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Bodoni MT</vt:lpstr>
      <vt:lpstr>Calibri</vt:lpstr>
      <vt:lpstr>Source Sans Pro Light</vt:lpstr>
      <vt:lpstr>Times New Roman</vt:lpstr>
      <vt:lpstr>Office Theme</vt:lpstr>
      <vt:lpstr>Software Design Document</vt:lpstr>
      <vt:lpstr>INTRODUCTION</vt:lpstr>
      <vt:lpstr>System Analysis</vt:lpstr>
      <vt:lpstr> The flow and connection of the system can be shown using a class diagram. The class diagram bellow shows the connection and dependences between the classes. The class diagram can be used to generate the ERD of the system.</vt:lpstr>
      <vt:lpstr>The interaction between this the use case and their constrains is shown by the help of a use case diagram.</vt:lpstr>
      <vt:lpstr>To give us a behavioral view we decided to model the flow of the system in terms of the two major activities of the system in an activity diagram. </vt:lpstr>
      <vt:lpstr>Sequence Diagrams</vt:lpstr>
      <vt:lpstr>The sequence diagram explains the registration process of our application.</vt:lpstr>
      <vt:lpstr>The sequence diagram explains the login process of our application.  </vt:lpstr>
      <vt:lpstr>The system comes with a forgot password to ensure security, reliability, and usability we model this into a sequence diagram to show the follow of the process.  Uses are allowed to upload post image as explained by the sequence diagram bellow.</vt:lpstr>
      <vt:lpstr>*User have the ability to modify their post for example mark unavailable  *Users have the ability to chat with each other but that most be on the basses of a food post</vt:lpstr>
      <vt:lpstr>*In our system collectors can recommend donors as a form of encouragement </vt:lpstr>
      <vt:lpstr>PowerPoint Presentation</vt:lpstr>
      <vt:lpstr>PowerPoint Presentation</vt:lpstr>
      <vt:lpstr>The admin does monitor the system from users, post, and transactions, it in this capacity that the admin works as a secondary actor to the system. The sequence diagram bellow shows how the admin manages user of the system by performing add, delete edit actions on the user I information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Design Document</dc:title>
  <dc:creator>Enembe Verine Ichumbei</dc:creator>
  <cp:lastModifiedBy>Enembe Verine Ichumbei</cp:lastModifiedBy>
  <cp:revision>9</cp:revision>
  <dcterms:created xsi:type="dcterms:W3CDTF">2023-04-28T17:46:21Z</dcterms:created>
  <dcterms:modified xsi:type="dcterms:W3CDTF">2023-04-28T19:22:12Z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